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handoutMasterIdLst>
    <p:handoutMasterId r:id="rId28"/>
  </p:handoutMasterIdLst>
  <p:sldIdLst>
    <p:sldId id="260" r:id="rId5"/>
    <p:sldId id="2074" r:id="rId6"/>
    <p:sldId id="279" r:id="rId7"/>
    <p:sldId id="2087" r:id="rId8"/>
    <p:sldId id="357" r:id="rId9"/>
    <p:sldId id="2078" r:id="rId10"/>
    <p:sldId id="256" r:id="rId11"/>
    <p:sldId id="2096" r:id="rId12"/>
    <p:sldId id="2064" r:id="rId13"/>
    <p:sldId id="2046" r:id="rId14"/>
    <p:sldId id="2075" r:id="rId15"/>
    <p:sldId id="2079" r:id="rId16"/>
    <p:sldId id="276" r:id="rId17"/>
    <p:sldId id="2067" r:id="rId18"/>
    <p:sldId id="2070" r:id="rId19"/>
    <p:sldId id="2069" r:id="rId20"/>
    <p:sldId id="2088" r:id="rId21"/>
    <p:sldId id="2091" r:id="rId22"/>
    <p:sldId id="2093" r:id="rId23"/>
    <p:sldId id="2094" r:id="rId24"/>
    <p:sldId id="2095" r:id="rId25"/>
    <p:sldId id="2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ong Nguyen Thi Thu" initials="HT" lastIdx="1" clrIdx="0">
    <p:extLst>
      <p:ext uri="{19B8F6BF-5375-455C-9EA6-DF929625EA0E}">
        <p15:presenceInfo xmlns:p15="http://schemas.microsoft.com/office/powerpoint/2012/main" userId="S::huongnguyentt3@nashtechglobal.com::0a2c392e-e0bb-4d05-abf9-4e2e74d892f0" providerId="AD"/>
      </p:ext>
    </p:extLst>
  </p:cmAuthor>
  <p:cmAuthor id="2" name="Loan Pham Thi Tuyet" initials="LPTT" lastIdx="1" clrIdx="1">
    <p:extLst>
      <p:ext uri="{19B8F6BF-5375-455C-9EA6-DF929625EA0E}">
        <p15:presenceInfo xmlns:p15="http://schemas.microsoft.com/office/powerpoint/2012/main" userId="S::loanpham@nashtechglobal.com::84f454b7-f473-4474-bbb7-ee097cfe46fd" providerId="AD"/>
      </p:ext>
    </p:extLst>
  </p:cmAuthor>
  <p:cmAuthor id="3" name="Nikki Hammett" initials="NH" lastIdx="1" clrIdx="2">
    <p:extLst>
      <p:ext uri="{19B8F6BF-5375-455C-9EA6-DF929625EA0E}">
        <p15:presenceInfo xmlns:p15="http://schemas.microsoft.com/office/powerpoint/2012/main" userId="S::Nikki.Hammett@nashtechglobal.com::c3189937-e674-477b-860f-17279c2cf649" providerId="AD"/>
      </p:ext>
    </p:extLst>
  </p:cmAuthor>
  <p:cmAuthor id="4" name="Paul Champken" initials="PC" lastIdx="1" clrIdx="3">
    <p:extLst>
      <p:ext uri="{19B8F6BF-5375-455C-9EA6-DF929625EA0E}">
        <p15:presenceInfo xmlns:p15="http://schemas.microsoft.com/office/powerpoint/2012/main" userId="S::Paul.Champken@nashtechglobal.com::24e8a273-9941-4151-a00e-af5f2ca58302" providerId="AD"/>
      </p:ext>
    </p:extLst>
  </p:cmAuthor>
  <p:cmAuthor id="5" name="Victoria Cowell" initials="VC" lastIdx="8" clrIdx="4">
    <p:extLst>
      <p:ext uri="{19B8F6BF-5375-455C-9EA6-DF929625EA0E}">
        <p15:presenceInfo xmlns:p15="http://schemas.microsoft.com/office/powerpoint/2012/main" userId="S::Victoria.Cowell@nashtechglobal.com::a74050f9-aff7-427e-a1bb-4e9f1f6370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9AA6F1"/>
    <a:srgbClr val="FFFFFF"/>
    <a:srgbClr val="576BE3"/>
    <a:srgbClr val="7889ED"/>
    <a:srgbClr val="9E71AC"/>
    <a:srgbClr val="84468D"/>
    <a:srgbClr val="6A1F7A"/>
    <a:srgbClr val="E5E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228" autoAdjust="0"/>
  </p:normalViewPr>
  <p:slideViewPr>
    <p:cSldViewPr snapToGrid="0">
      <p:cViewPr varScale="1">
        <p:scale>
          <a:sx n="58" d="100"/>
          <a:sy n="58" d="100"/>
        </p:scale>
        <p:origin x="920"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0" d="100"/>
          <a:sy n="90" d="100"/>
        </p:scale>
        <p:origin x="337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81D99-E5F6-4433-B697-F65636E07731}" type="doc">
      <dgm:prSet loTypeId="urn:microsoft.com/office/officeart/2005/8/layout/bList2" loCatId="picture" qsTypeId="urn:microsoft.com/office/officeart/2005/8/quickstyle/simple1" qsCatId="simple" csTypeId="urn:microsoft.com/office/officeart/2005/8/colors/accent3_3" csCatId="accent3" phldr="1"/>
      <dgm:spPr/>
    </dgm:pt>
    <dgm:pt modelId="{6D16E6AA-7A15-4155-9B4D-B0A8DA070E9D}">
      <dgm:prSet phldrT="[Text]"/>
      <dgm:spPr>
        <a:solidFill>
          <a:schemeClr val="accent3"/>
        </a:solidFill>
      </dgm:spPr>
      <dgm:t>
        <a:bodyPr/>
        <a:lstStyle/>
        <a:p>
          <a:r>
            <a:rPr lang="en-GB" dirty="0"/>
            <a:t>Software development</a:t>
          </a:r>
        </a:p>
      </dgm:t>
    </dgm:pt>
    <dgm:pt modelId="{54EDBC71-E22E-4820-B90E-941FFFB33F50}" type="parTrans" cxnId="{DCFBC35E-2465-4034-BD3B-78E7C0B09876}">
      <dgm:prSet/>
      <dgm:spPr/>
      <dgm:t>
        <a:bodyPr/>
        <a:lstStyle/>
        <a:p>
          <a:endParaRPr lang="en-GB"/>
        </a:p>
      </dgm:t>
    </dgm:pt>
    <dgm:pt modelId="{E5ED2F29-26B3-47A9-9480-5BF60B3AF65C}" type="sibTrans" cxnId="{DCFBC35E-2465-4034-BD3B-78E7C0B09876}">
      <dgm:prSet/>
      <dgm:spPr/>
      <dgm:t>
        <a:bodyPr/>
        <a:lstStyle/>
        <a:p>
          <a:endParaRPr lang="en-GB"/>
        </a:p>
      </dgm:t>
    </dgm:pt>
    <dgm:pt modelId="{39295578-FE56-402A-BEEA-0C1250F26F7D}">
      <dgm:prSet phldrT="[Text]"/>
      <dgm:spPr>
        <a:solidFill>
          <a:schemeClr val="accent5"/>
        </a:solidFill>
        <a:ln>
          <a:solidFill>
            <a:schemeClr val="accent5"/>
          </a:solidFill>
        </a:ln>
      </dgm:spPr>
      <dgm:t>
        <a:bodyPr/>
        <a:lstStyle/>
        <a:p>
          <a:r>
            <a:rPr lang="en-GB" dirty="0"/>
            <a:t>Business process management</a:t>
          </a:r>
        </a:p>
      </dgm:t>
    </dgm:pt>
    <dgm:pt modelId="{77A79EFF-3B55-4A3A-B92D-4E78C2BCD654}" type="parTrans" cxnId="{E70F0C29-B856-4D02-8E64-5E0742FE4A6A}">
      <dgm:prSet/>
      <dgm:spPr/>
      <dgm:t>
        <a:bodyPr/>
        <a:lstStyle/>
        <a:p>
          <a:endParaRPr lang="en-GB"/>
        </a:p>
      </dgm:t>
    </dgm:pt>
    <dgm:pt modelId="{4666B547-1CDF-484B-871E-735BE987404D}" type="sibTrans" cxnId="{E70F0C29-B856-4D02-8E64-5E0742FE4A6A}">
      <dgm:prSet/>
      <dgm:spPr/>
      <dgm:t>
        <a:bodyPr/>
        <a:lstStyle/>
        <a:p>
          <a:endParaRPr lang="en-GB"/>
        </a:p>
      </dgm:t>
    </dgm:pt>
    <dgm:pt modelId="{D277F628-7D55-47D7-8C67-F23E95A3870F}">
      <dgm:prSet phldrT="[Text]"/>
      <dgm:spPr>
        <a:solidFill>
          <a:schemeClr val="accent6"/>
        </a:solidFill>
        <a:ln>
          <a:solidFill>
            <a:schemeClr val="accent6"/>
          </a:solidFill>
        </a:ln>
      </dgm:spPr>
      <dgm:t>
        <a:bodyPr/>
        <a:lstStyle/>
        <a:p>
          <a:r>
            <a:rPr lang="en-GB" dirty="0"/>
            <a:t>Technology advisory</a:t>
          </a:r>
        </a:p>
      </dgm:t>
    </dgm:pt>
    <dgm:pt modelId="{5AC4A7F3-70A7-4C58-A559-F8F67686FA92}" type="parTrans" cxnId="{42E7BF68-C449-4DD7-8090-41B3751A22A0}">
      <dgm:prSet/>
      <dgm:spPr/>
      <dgm:t>
        <a:bodyPr/>
        <a:lstStyle/>
        <a:p>
          <a:endParaRPr lang="en-GB"/>
        </a:p>
      </dgm:t>
    </dgm:pt>
    <dgm:pt modelId="{12593BC6-40A3-4590-B59C-89CA2351D750}" type="sibTrans" cxnId="{42E7BF68-C449-4DD7-8090-41B3751A22A0}">
      <dgm:prSet/>
      <dgm:spPr/>
      <dgm:t>
        <a:bodyPr/>
        <a:lstStyle/>
        <a:p>
          <a:endParaRPr lang="en-GB"/>
        </a:p>
      </dgm:t>
    </dgm:pt>
    <dgm:pt modelId="{8B208198-AF50-4604-AAD5-67EC2DBC82A7}">
      <dgm:prSet/>
      <dgm:spPr/>
      <dgm:t>
        <a:bodyPr/>
        <a:lstStyle/>
        <a:p>
          <a:pPr marL="0" indent="0" algn="ctr">
            <a:buNone/>
            <a:tabLst>
              <a:tab pos="84138" algn="l"/>
            </a:tabLst>
          </a:pPr>
          <a:r>
            <a:rPr lang="en-GB" dirty="0"/>
            <a:t>Transformative technology delivered with agility</a:t>
          </a:r>
        </a:p>
      </dgm:t>
    </dgm:pt>
    <dgm:pt modelId="{1883DE16-0CA4-4AA2-889D-E1D512555814}" type="parTrans" cxnId="{A0DCCB79-61E5-434E-BC37-4D27C10DC8DA}">
      <dgm:prSet/>
      <dgm:spPr/>
      <dgm:t>
        <a:bodyPr/>
        <a:lstStyle/>
        <a:p>
          <a:endParaRPr lang="en-GB"/>
        </a:p>
      </dgm:t>
    </dgm:pt>
    <dgm:pt modelId="{82D84D11-16F2-413A-97D6-E82DB06BFEAA}" type="sibTrans" cxnId="{A0DCCB79-61E5-434E-BC37-4D27C10DC8DA}">
      <dgm:prSet/>
      <dgm:spPr/>
      <dgm:t>
        <a:bodyPr/>
        <a:lstStyle/>
        <a:p>
          <a:endParaRPr lang="en-GB"/>
        </a:p>
      </dgm:t>
    </dgm:pt>
    <dgm:pt modelId="{C6E3933D-52C9-48E3-A350-01EA06DC45A6}">
      <dgm:prSet/>
      <dgm:spPr/>
      <dgm:t>
        <a:bodyPr/>
        <a:lstStyle/>
        <a:p>
          <a:pPr marL="0" indent="0" algn="ctr">
            <a:buNone/>
          </a:pPr>
          <a:r>
            <a:rPr lang="en-GB" dirty="0"/>
            <a:t>Streamline processes and deliver exceptional outcomes</a:t>
          </a:r>
        </a:p>
      </dgm:t>
    </dgm:pt>
    <dgm:pt modelId="{D3A97FBA-EDD1-40C1-A114-E8CFDD950D5F}" type="parTrans" cxnId="{4A8B8052-9770-4197-BFA9-2EB2784A9385}">
      <dgm:prSet/>
      <dgm:spPr/>
      <dgm:t>
        <a:bodyPr/>
        <a:lstStyle/>
        <a:p>
          <a:endParaRPr lang="en-GB"/>
        </a:p>
      </dgm:t>
    </dgm:pt>
    <dgm:pt modelId="{A96FE0AF-14DC-4FE5-91D2-647F71848B0D}" type="sibTrans" cxnId="{4A8B8052-9770-4197-BFA9-2EB2784A9385}">
      <dgm:prSet/>
      <dgm:spPr/>
      <dgm:t>
        <a:bodyPr/>
        <a:lstStyle/>
        <a:p>
          <a:endParaRPr lang="en-GB"/>
        </a:p>
      </dgm:t>
    </dgm:pt>
    <dgm:pt modelId="{5647D263-C27B-4662-A92A-966C246AC47B}">
      <dgm:prSet/>
      <dgm:spPr/>
      <dgm:t>
        <a:bodyPr/>
        <a:lstStyle/>
        <a:p>
          <a:pPr marL="0" indent="0" algn="ctr">
            <a:buNone/>
          </a:pPr>
          <a:r>
            <a:rPr lang="en-GB" dirty="0"/>
            <a:t>Shaping technology strategy</a:t>
          </a:r>
        </a:p>
      </dgm:t>
    </dgm:pt>
    <dgm:pt modelId="{94DBD451-35E2-46EB-ACC7-4037CDEC2C10}" type="parTrans" cxnId="{BEC2EB70-FE0D-4916-8270-C69EF623448D}">
      <dgm:prSet/>
      <dgm:spPr/>
      <dgm:t>
        <a:bodyPr/>
        <a:lstStyle/>
        <a:p>
          <a:endParaRPr lang="en-GB"/>
        </a:p>
      </dgm:t>
    </dgm:pt>
    <dgm:pt modelId="{78A0AB17-098A-4E8A-9E76-5F42E64C0447}" type="sibTrans" cxnId="{BEC2EB70-FE0D-4916-8270-C69EF623448D}">
      <dgm:prSet/>
      <dgm:spPr/>
      <dgm:t>
        <a:bodyPr/>
        <a:lstStyle/>
        <a:p>
          <a:endParaRPr lang="en-GB"/>
        </a:p>
      </dgm:t>
    </dgm:pt>
    <dgm:pt modelId="{DD508F75-484D-44B4-A60A-D39346832F59}" type="pres">
      <dgm:prSet presAssocID="{62581D99-E5F6-4433-B697-F65636E07731}" presName="diagram" presStyleCnt="0">
        <dgm:presLayoutVars>
          <dgm:dir/>
          <dgm:animLvl val="lvl"/>
          <dgm:resizeHandles val="exact"/>
        </dgm:presLayoutVars>
      </dgm:prSet>
      <dgm:spPr/>
    </dgm:pt>
    <dgm:pt modelId="{2A17911B-3A2E-4134-8A4A-DA31554CDB8B}" type="pres">
      <dgm:prSet presAssocID="{6D16E6AA-7A15-4155-9B4D-B0A8DA070E9D}" presName="compNode" presStyleCnt="0"/>
      <dgm:spPr/>
    </dgm:pt>
    <dgm:pt modelId="{BA466C0E-33F6-483E-B7B0-19ECA79D20A6}" type="pres">
      <dgm:prSet presAssocID="{6D16E6AA-7A15-4155-9B4D-B0A8DA070E9D}" presName="childRect" presStyleLbl="bgAcc1" presStyleIdx="0" presStyleCnt="3">
        <dgm:presLayoutVars>
          <dgm:bulletEnabled val="1"/>
        </dgm:presLayoutVars>
      </dgm:prSet>
      <dgm:spPr/>
    </dgm:pt>
    <dgm:pt modelId="{528D1AF8-A4CB-4353-8B09-45235F8395E4}" type="pres">
      <dgm:prSet presAssocID="{6D16E6AA-7A15-4155-9B4D-B0A8DA070E9D}" presName="parentText" presStyleLbl="node1" presStyleIdx="0" presStyleCnt="0">
        <dgm:presLayoutVars>
          <dgm:chMax val="0"/>
          <dgm:bulletEnabled val="1"/>
        </dgm:presLayoutVars>
      </dgm:prSet>
      <dgm:spPr/>
    </dgm:pt>
    <dgm:pt modelId="{DD6C5C02-A3A8-477F-AB80-494127C0C0AE}" type="pres">
      <dgm:prSet presAssocID="{6D16E6AA-7A15-4155-9B4D-B0A8DA070E9D}" presName="parentRect" presStyleLbl="alignNode1" presStyleIdx="0" presStyleCnt="3"/>
      <dgm:spPr/>
    </dgm:pt>
    <dgm:pt modelId="{54B15567-399E-4813-82F6-E38C7BE5A10A}" type="pres">
      <dgm:prSet presAssocID="{6D16E6AA-7A15-4155-9B4D-B0A8DA070E9D}"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EBF020D-2FCC-43AD-9EBD-1A5EF7BF8D0F}" type="pres">
      <dgm:prSet presAssocID="{E5ED2F29-26B3-47A9-9480-5BF60B3AF65C}" presName="sibTrans" presStyleLbl="sibTrans2D1" presStyleIdx="0" presStyleCnt="0"/>
      <dgm:spPr/>
    </dgm:pt>
    <dgm:pt modelId="{07925F84-CDCB-4441-960A-7C81FE4FB5FC}" type="pres">
      <dgm:prSet presAssocID="{39295578-FE56-402A-BEEA-0C1250F26F7D}" presName="compNode" presStyleCnt="0"/>
      <dgm:spPr/>
    </dgm:pt>
    <dgm:pt modelId="{0A7F30D2-129D-4920-84A7-8131EA2D071E}" type="pres">
      <dgm:prSet presAssocID="{39295578-FE56-402A-BEEA-0C1250F26F7D}" presName="childRect" presStyleLbl="bgAcc1" presStyleIdx="1" presStyleCnt="3">
        <dgm:presLayoutVars>
          <dgm:bulletEnabled val="1"/>
        </dgm:presLayoutVars>
      </dgm:prSet>
      <dgm:spPr/>
    </dgm:pt>
    <dgm:pt modelId="{8FB1BEB3-ACD0-46FE-9249-BBDD27CAA159}" type="pres">
      <dgm:prSet presAssocID="{39295578-FE56-402A-BEEA-0C1250F26F7D}" presName="parentText" presStyleLbl="node1" presStyleIdx="0" presStyleCnt="0">
        <dgm:presLayoutVars>
          <dgm:chMax val="0"/>
          <dgm:bulletEnabled val="1"/>
        </dgm:presLayoutVars>
      </dgm:prSet>
      <dgm:spPr/>
    </dgm:pt>
    <dgm:pt modelId="{90E62C58-8048-401E-B13A-5F79018D865E}" type="pres">
      <dgm:prSet presAssocID="{39295578-FE56-402A-BEEA-0C1250F26F7D}" presName="parentRect" presStyleLbl="alignNode1" presStyleIdx="1" presStyleCnt="3"/>
      <dgm:spPr/>
    </dgm:pt>
    <dgm:pt modelId="{855A4C7D-047F-4DF6-9F57-E0FB7AEA8C79}" type="pres">
      <dgm:prSet presAssocID="{39295578-FE56-402A-BEEA-0C1250F26F7D}"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E6B84DA-FEEA-4054-A24E-3B69E93E9FBC}" type="pres">
      <dgm:prSet presAssocID="{4666B547-1CDF-484B-871E-735BE987404D}" presName="sibTrans" presStyleLbl="sibTrans2D1" presStyleIdx="0" presStyleCnt="0"/>
      <dgm:spPr/>
    </dgm:pt>
    <dgm:pt modelId="{0C84C59B-82F9-4117-84D7-D59473967B6F}" type="pres">
      <dgm:prSet presAssocID="{D277F628-7D55-47D7-8C67-F23E95A3870F}" presName="compNode" presStyleCnt="0"/>
      <dgm:spPr/>
    </dgm:pt>
    <dgm:pt modelId="{0EF75975-E26D-4C46-B4DD-1B385707248F}" type="pres">
      <dgm:prSet presAssocID="{D277F628-7D55-47D7-8C67-F23E95A3870F}" presName="childRect" presStyleLbl="bgAcc1" presStyleIdx="2" presStyleCnt="3">
        <dgm:presLayoutVars>
          <dgm:bulletEnabled val="1"/>
        </dgm:presLayoutVars>
      </dgm:prSet>
      <dgm:spPr/>
    </dgm:pt>
    <dgm:pt modelId="{876B6687-DE80-4203-8AEA-D89A8C16019C}" type="pres">
      <dgm:prSet presAssocID="{D277F628-7D55-47D7-8C67-F23E95A3870F}" presName="parentText" presStyleLbl="node1" presStyleIdx="0" presStyleCnt="0">
        <dgm:presLayoutVars>
          <dgm:chMax val="0"/>
          <dgm:bulletEnabled val="1"/>
        </dgm:presLayoutVars>
      </dgm:prSet>
      <dgm:spPr/>
    </dgm:pt>
    <dgm:pt modelId="{584F8542-8E6B-4E7A-B6B6-9BAC6958713E}" type="pres">
      <dgm:prSet presAssocID="{D277F628-7D55-47D7-8C67-F23E95A3870F}" presName="parentRect" presStyleLbl="alignNode1" presStyleIdx="2" presStyleCnt="3"/>
      <dgm:spPr/>
    </dgm:pt>
    <dgm:pt modelId="{6DB4D364-A256-4D16-BC19-ACF952D1F7C5}" type="pres">
      <dgm:prSet presAssocID="{D277F628-7D55-47D7-8C67-F23E95A3870F}"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1CE16E0E-112F-46EA-B140-1B187C09CD0F}" type="presOf" srcId="{8B208198-AF50-4604-AAD5-67EC2DBC82A7}" destId="{BA466C0E-33F6-483E-B7B0-19ECA79D20A6}" srcOrd="0" destOrd="0" presId="urn:microsoft.com/office/officeart/2005/8/layout/bList2"/>
    <dgm:cxn modelId="{E70F0C29-B856-4D02-8E64-5E0742FE4A6A}" srcId="{62581D99-E5F6-4433-B697-F65636E07731}" destId="{39295578-FE56-402A-BEEA-0C1250F26F7D}" srcOrd="1" destOrd="0" parTransId="{77A79EFF-3B55-4A3A-B92D-4E78C2BCD654}" sibTransId="{4666B547-1CDF-484B-871E-735BE987404D}"/>
    <dgm:cxn modelId="{98FEBD3A-0A28-4954-BB03-00CB19794806}" type="presOf" srcId="{4666B547-1CDF-484B-871E-735BE987404D}" destId="{4E6B84DA-FEEA-4054-A24E-3B69E93E9FBC}" srcOrd="0" destOrd="0" presId="urn:microsoft.com/office/officeart/2005/8/layout/bList2"/>
    <dgm:cxn modelId="{1928F13A-117C-47CC-819B-0F61A16C73B7}" type="presOf" srcId="{E5ED2F29-26B3-47A9-9480-5BF60B3AF65C}" destId="{3EBF020D-2FCC-43AD-9EBD-1A5EF7BF8D0F}" srcOrd="0" destOrd="0" presId="urn:microsoft.com/office/officeart/2005/8/layout/bList2"/>
    <dgm:cxn modelId="{DCFBC35E-2465-4034-BD3B-78E7C0B09876}" srcId="{62581D99-E5F6-4433-B697-F65636E07731}" destId="{6D16E6AA-7A15-4155-9B4D-B0A8DA070E9D}" srcOrd="0" destOrd="0" parTransId="{54EDBC71-E22E-4820-B90E-941FFFB33F50}" sibTransId="{E5ED2F29-26B3-47A9-9480-5BF60B3AF65C}"/>
    <dgm:cxn modelId="{42E7BF68-C449-4DD7-8090-41B3751A22A0}" srcId="{62581D99-E5F6-4433-B697-F65636E07731}" destId="{D277F628-7D55-47D7-8C67-F23E95A3870F}" srcOrd="2" destOrd="0" parTransId="{5AC4A7F3-70A7-4C58-A559-F8F67686FA92}" sibTransId="{12593BC6-40A3-4590-B59C-89CA2351D750}"/>
    <dgm:cxn modelId="{BEC2EB70-FE0D-4916-8270-C69EF623448D}" srcId="{D277F628-7D55-47D7-8C67-F23E95A3870F}" destId="{5647D263-C27B-4662-A92A-966C246AC47B}" srcOrd="0" destOrd="0" parTransId="{94DBD451-35E2-46EB-ACC7-4037CDEC2C10}" sibTransId="{78A0AB17-098A-4E8A-9E76-5F42E64C0447}"/>
    <dgm:cxn modelId="{4A8B8052-9770-4197-BFA9-2EB2784A9385}" srcId="{39295578-FE56-402A-BEEA-0C1250F26F7D}" destId="{C6E3933D-52C9-48E3-A350-01EA06DC45A6}" srcOrd="0" destOrd="0" parTransId="{D3A97FBA-EDD1-40C1-A114-E8CFDD950D5F}" sibTransId="{A96FE0AF-14DC-4FE5-91D2-647F71848B0D}"/>
    <dgm:cxn modelId="{A0DCCB79-61E5-434E-BC37-4D27C10DC8DA}" srcId="{6D16E6AA-7A15-4155-9B4D-B0A8DA070E9D}" destId="{8B208198-AF50-4604-AAD5-67EC2DBC82A7}" srcOrd="0" destOrd="0" parTransId="{1883DE16-0CA4-4AA2-889D-E1D512555814}" sibTransId="{82D84D11-16F2-413A-97D6-E82DB06BFEAA}"/>
    <dgm:cxn modelId="{AB531996-E375-4A52-AEEF-9499C6899DA5}" type="presOf" srcId="{39295578-FE56-402A-BEEA-0C1250F26F7D}" destId="{90E62C58-8048-401E-B13A-5F79018D865E}" srcOrd="1" destOrd="0" presId="urn:microsoft.com/office/officeart/2005/8/layout/bList2"/>
    <dgm:cxn modelId="{769534A3-787B-4F0A-BE36-42785B03D8D0}" type="presOf" srcId="{39295578-FE56-402A-BEEA-0C1250F26F7D}" destId="{8FB1BEB3-ACD0-46FE-9249-BBDD27CAA159}" srcOrd="0" destOrd="0" presId="urn:microsoft.com/office/officeart/2005/8/layout/bList2"/>
    <dgm:cxn modelId="{A6E742A5-8278-49E2-885D-AF2C79AF9CBC}" type="presOf" srcId="{6D16E6AA-7A15-4155-9B4D-B0A8DA070E9D}" destId="{528D1AF8-A4CB-4353-8B09-45235F8395E4}" srcOrd="0" destOrd="0" presId="urn:microsoft.com/office/officeart/2005/8/layout/bList2"/>
    <dgm:cxn modelId="{EC5C30C1-7E7F-4FEF-B430-94826B430DEC}" type="presOf" srcId="{C6E3933D-52C9-48E3-A350-01EA06DC45A6}" destId="{0A7F30D2-129D-4920-84A7-8131EA2D071E}" srcOrd="0" destOrd="0" presId="urn:microsoft.com/office/officeart/2005/8/layout/bList2"/>
    <dgm:cxn modelId="{375DB9D0-3553-4F3B-9F75-32535B25C4BD}" type="presOf" srcId="{62581D99-E5F6-4433-B697-F65636E07731}" destId="{DD508F75-484D-44B4-A60A-D39346832F59}" srcOrd="0" destOrd="0" presId="urn:microsoft.com/office/officeart/2005/8/layout/bList2"/>
    <dgm:cxn modelId="{1BB117D7-4A77-4793-ADD0-7012A3288B76}" type="presOf" srcId="{6D16E6AA-7A15-4155-9B4D-B0A8DA070E9D}" destId="{DD6C5C02-A3A8-477F-AB80-494127C0C0AE}" srcOrd="1" destOrd="0" presId="urn:microsoft.com/office/officeart/2005/8/layout/bList2"/>
    <dgm:cxn modelId="{EC012EDA-8320-4467-A7BE-A7EB31D18B5A}" type="presOf" srcId="{D277F628-7D55-47D7-8C67-F23E95A3870F}" destId="{876B6687-DE80-4203-8AEA-D89A8C16019C}" srcOrd="0" destOrd="0" presId="urn:microsoft.com/office/officeart/2005/8/layout/bList2"/>
    <dgm:cxn modelId="{1A3EC9E4-3412-4FC5-8B02-20AF11FE4832}" type="presOf" srcId="{5647D263-C27B-4662-A92A-966C246AC47B}" destId="{0EF75975-E26D-4C46-B4DD-1B385707248F}" srcOrd="0" destOrd="0" presId="urn:microsoft.com/office/officeart/2005/8/layout/bList2"/>
    <dgm:cxn modelId="{FBA4CBE4-EB88-40F0-B099-270FDBDAFCA3}" type="presOf" srcId="{D277F628-7D55-47D7-8C67-F23E95A3870F}" destId="{584F8542-8E6B-4E7A-B6B6-9BAC6958713E}" srcOrd="1" destOrd="0" presId="urn:microsoft.com/office/officeart/2005/8/layout/bList2"/>
    <dgm:cxn modelId="{90C32FD0-E289-4A7E-A0FB-F6E2C25C7C97}" type="presParOf" srcId="{DD508F75-484D-44B4-A60A-D39346832F59}" destId="{2A17911B-3A2E-4134-8A4A-DA31554CDB8B}" srcOrd="0" destOrd="0" presId="urn:microsoft.com/office/officeart/2005/8/layout/bList2"/>
    <dgm:cxn modelId="{428BEABA-9B60-4B1E-937B-3DABE0A83A64}" type="presParOf" srcId="{2A17911B-3A2E-4134-8A4A-DA31554CDB8B}" destId="{BA466C0E-33F6-483E-B7B0-19ECA79D20A6}" srcOrd="0" destOrd="0" presId="urn:microsoft.com/office/officeart/2005/8/layout/bList2"/>
    <dgm:cxn modelId="{D40B5124-F488-49CF-8EAC-09F6B31423BE}" type="presParOf" srcId="{2A17911B-3A2E-4134-8A4A-DA31554CDB8B}" destId="{528D1AF8-A4CB-4353-8B09-45235F8395E4}" srcOrd="1" destOrd="0" presId="urn:microsoft.com/office/officeart/2005/8/layout/bList2"/>
    <dgm:cxn modelId="{927249DC-40EE-41EC-9B83-4BB3B86565E2}" type="presParOf" srcId="{2A17911B-3A2E-4134-8A4A-DA31554CDB8B}" destId="{DD6C5C02-A3A8-477F-AB80-494127C0C0AE}" srcOrd="2" destOrd="0" presId="urn:microsoft.com/office/officeart/2005/8/layout/bList2"/>
    <dgm:cxn modelId="{887CEB63-F358-44DC-8B41-3709AA3A41B9}" type="presParOf" srcId="{2A17911B-3A2E-4134-8A4A-DA31554CDB8B}" destId="{54B15567-399E-4813-82F6-E38C7BE5A10A}" srcOrd="3" destOrd="0" presId="urn:microsoft.com/office/officeart/2005/8/layout/bList2"/>
    <dgm:cxn modelId="{7C01ACC2-D4C5-4F5E-A050-EED6783387F5}" type="presParOf" srcId="{DD508F75-484D-44B4-A60A-D39346832F59}" destId="{3EBF020D-2FCC-43AD-9EBD-1A5EF7BF8D0F}" srcOrd="1" destOrd="0" presId="urn:microsoft.com/office/officeart/2005/8/layout/bList2"/>
    <dgm:cxn modelId="{FA97F340-6691-4568-9AEC-76D3F2CCFA1E}" type="presParOf" srcId="{DD508F75-484D-44B4-A60A-D39346832F59}" destId="{07925F84-CDCB-4441-960A-7C81FE4FB5FC}" srcOrd="2" destOrd="0" presId="urn:microsoft.com/office/officeart/2005/8/layout/bList2"/>
    <dgm:cxn modelId="{05197D0B-A391-47AF-B377-BB6868E267CA}" type="presParOf" srcId="{07925F84-CDCB-4441-960A-7C81FE4FB5FC}" destId="{0A7F30D2-129D-4920-84A7-8131EA2D071E}" srcOrd="0" destOrd="0" presId="urn:microsoft.com/office/officeart/2005/8/layout/bList2"/>
    <dgm:cxn modelId="{7C1E9423-774C-41A7-890E-2E30FBD48079}" type="presParOf" srcId="{07925F84-CDCB-4441-960A-7C81FE4FB5FC}" destId="{8FB1BEB3-ACD0-46FE-9249-BBDD27CAA159}" srcOrd="1" destOrd="0" presId="urn:microsoft.com/office/officeart/2005/8/layout/bList2"/>
    <dgm:cxn modelId="{AB55B470-D685-4A61-B94F-841546B5EE68}" type="presParOf" srcId="{07925F84-CDCB-4441-960A-7C81FE4FB5FC}" destId="{90E62C58-8048-401E-B13A-5F79018D865E}" srcOrd="2" destOrd="0" presId="urn:microsoft.com/office/officeart/2005/8/layout/bList2"/>
    <dgm:cxn modelId="{BEA3B70D-22C3-490C-BAA5-E4F5936C47D4}" type="presParOf" srcId="{07925F84-CDCB-4441-960A-7C81FE4FB5FC}" destId="{855A4C7D-047F-4DF6-9F57-E0FB7AEA8C79}" srcOrd="3" destOrd="0" presId="urn:microsoft.com/office/officeart/2005/8/layout/bList2"/>
    <dgm:cxn modelId="{FED035C3-F8AF-47A0-B514-F838109956FC}" type="presParOf" srcId="{DD508F75-484D-44B4-A60A-D39346832F59}" destId="{4E6B84DA-FEEA-4054-A24E-3B69E93E9FBC}" srcOrd="3" destOrd="0" presId="urn:microsoft.com/office/officeart/2005/8/layout/bList2"/>
    <dgm:cxn modelId="{A3D7108B-AE56-4F59-8A0C-DF908E302B4B}" type="presParOf" srcId="{DD508F75-484D-44B4-A60A-D39346832F59}" destId="{0C84C59B-82F9-4117-84D7-D59473967B6F}" srcOrd="4" destOrd="0" presId="urn:microsoft.com/office/officeart/2005/8/layout/bList2"/>
    <dgm:cxn modelId="{9014153F-C33D-46E0-AFDD-8264E3F5ACA3}" type="presParOf" srcId="{0C84C59B-82F9-4117-84D7-D59473967B6F}" destId="{0EF75975-E26D-4C46-B4DD-1B385707248F}" srcOrd="0" destOrd="0" presId="urn:microsoft.com/office/officeart/2005/8/layout/bList2"/>
    <dgm:cxn modelId="{C38D4076-AA32-4088-8C2D-CCBA4B5ADDBC}" type="presParOf" srcId="{0C84C59B-82F9-4117-84D7-D59473967B6F}" destId="{876B6687-DE80-4203-8AEA-D89A8C16019C}" srcOrd="1" destOrd="0" presId="urn:microsoft.com/office/officeart/2005/8/layout/bList2"/>
    <dgm:cxn modelId="{7DA5D8C9-C226-447D-9DF8-CB48BAEE6CE2}" type="presParOf" srcId="{0C84C59B-82F9-4117-84D7-D59473967B6F}" destId="{584F8542-8E6B-4E7A-B6B6-9BAC6958713E}" srcOrd="2" destOrd="0" presId="urn:microsoft.com/office/officeart/2005/8/layout/bList2"/>
    <dgm:cxn modelId="{3791633A-6C4C-43EA-851C-18F9BC179B3B}" type="presParOf" srcId="{0C84C59B-82F9-4117-84D7-D59473967B6F}" destId="{6DB4D364-A256-4D16-BC19-ACF952D1F7C5}"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66C0E-33F6-483E-B7B0-19ECA79D20A6}">
      <dsp:nvSpPr>
        <dsp:cNvPr id="0" name=""/>
        <dsp:cNvSpPr/>
      </dsp:nvSpPr>
      <dsp:spPr>
        <a:xfrm>
          <a:off x="7107" y="579573"/>
          <a:ext cx="3069717" cy="2291479"/>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118110" rIns="39370" bIns="39370" numCol="1" spcCol="1270" anchor="t" anchorCtr="0">
          <a:noAutofit/>
        </a:bodyPr>
        <a:lstStyle/>
        <a:p>
          <a:pPr marL="0" lvl="1" indent="0" algn="ctr" defTabSz="1377950">
            <a:lnSpc>
              <a:spcPct val="90000"/>
            </a:lnSpc>
            <a:spcBef>
              <a:spcPct val="0"/>
            </a:spcBef>
            <a:spcAft>
              <a:spcPct val="15000"/>
            </a:spcAft>
            <a:buNone/>
            <a:tabLst>
              <a:tab pos="84138" algn="l"/>
            </a:tabLst>
          </a:pPr>
          <a:r>
            <a:rPr lang="en-GB" sz="3100" kern="1200" dirty="0"/>
            <a:t>Transformative technology delivered with agility</a:t>
          </a:r>
        </a:p>
      </dsp:txBody>
      <dsp:txXfrm>
        <a:off x="60799" y="633265"/>
        <a:ext cx="2962333" cy="2237787"/>
      </dsp:txXfrm>
    </dsp:sp>
    <dsp:sp modelId="{DD6C5C02-A3A8-477F-AB80-494127C0C0AE}">
      <dsp:nvSpPr>
        <dsp:cNvPr id="0" name=""/>
        <dsp:cNvSpPr/>
      </dsp:nvSpPr>
      <dsp:spPr>
        <a:xfrm>
          <a:off x="7107" y="2871052"/>
          <a:ext cx="3069717" cy="985335"/>
        </a:xfrm>
        <a:prstGeom prst="rect">
          <a:avLst/>
        </a:prstGeom>
        <a:solidFill>
          <a:schemeClr val="accent3"/>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Software development</a:t>
          </a:r>
        </a:p>
      </dsp:txBody>
      <dsp:txXfrm>
        <a:off x="7107" y="2871052"/>
        <a:ext cx="2161772" cy="985335"/>
      </dsp:txXfrm>
    </dsp:sp>
    <dsp:sp modelId="{54B15567-399E-4813-82F6-E38C7BE5A10A}">
      <dsp:nvSpPr>
        <dsp:cNvPr id="0" name=""/>
        <dsp:cNvSpPr/>
      </dsp:nvSpPr>
      <dsp:spPr>
        <a:xfrm>
          <a:off x="2255717" y="3027563"/>
          <a:ext cx="1074401" cy="107440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7F30D2-129D-4920-84A7-8131EA2D071E}">
      <dsp:nvSpPr>
        <dsp:cNvPr id="0" name=""/>
        <dsp:cNvSpPr/>
      </dsp:nvSpPr>
      <dsp:spPr>
        <a:xfrm>
          <a:off x="3596294" y="579573"/>
          <a:ext cx="3069717" cy="2291479"/>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shade val="80000"/>
              <a:hueOff val="-152122"/>
              <a:satOff val="-23343"/>
              <a:lumOff val="187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118110" rIns="39370" bIns="39370" numCol="1" spcCol="1270" anchor="t" anchorCtr="0">
          <a:noAutofit/>
        </a:bodyPr>
        <a:lstStyle/>
        <a:p>
          <a:pPr marL="0" lvl="1" indent="0" algn="ctr" defTabSz="1377950">
            <a:lnSpc>
              <a:spcPct val="90000"/>
            </a:lnSpc>
            <a:spcBef>
              <a:spcPct val="0"/>
            </a:spcBef>
            <a:spcAft>
              <a:spcPct val="15000"/>
            </a:spcAft>
            <a:buNone/>
          </a:pPr>
          <a:r>
            <a:rPr lang="en-GB" sz="3100" kern="1200" dirty="0"/>
            <a:t>Streamline processes and deliver exceptional outcomes</a:t>
          </a:r>
        </a:p>
      </dsp:txBody>
      <dsp:txXfrm>
        <a:off x="3649986" y="633265"/>
        <a:ext cx="2962333" cy="2237787"/>
      </dsp:txXfrm>
    </dsp:sp>
    <dsp:sp modelId="{90E62C58-8048-401E-B13A-5F79018D865E}">
      <dsp:nvSpPr>
        <dsp:cNvPr id="0" name=""/>
        <dsp:cNvSpPr/>
      </dsp:nvSpPr>
      <dsp:spPr>
        <a:xfrm>
          <a:off x="3596294" y="2871052"/>
          <a:ext cx="3069717" cy="985335"/>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Business process management</a:t>
          </a:r>
        </a:p>
      </dsp:txBody>
      <dsp:txXfrm>
        <a:off x="3596294" y="2871052"/>
        <a:ext cx="2161772" cy="985335"/>
      </dsp:txXfrm>
    </dsp:sp>
    <dsp:sp modelId="{855A4C7D-047F-4DF6-9F57-E0FB7AEA8C79}">
      <dsp:nvSpPr>
        <dsp:cNvPr id="0" name=""/>
        <dsp:cNvSpPr/>
      </dsp:nvSpPr>
      <dsp:spPr>
        <a:xfrm>
          <a:off x="5844904" y="3027563"/>
          <a:ext cx="1074401" cy="107440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F75975-E26D-4C46-B4DD-1B385707248F}">
      <dsp:nvSpPr>
        <dsp:cNvPr id="0" name=""/>
        <dsp:cNvSpPr/>
      </dsp:nvSpPr>
      <dsp:spPr>
        <a:xfrm>
          <a:off x="7185481" y="579573"/>
          <a:ext cx="3069717" cy="2291479"/>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shade val="80000"/>
              <a:hueOff val="-304244"/>
              <a:satOff val="-46685"/>
              <a:lumOff val="374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118110" rIns="39370" bIns="39370" numCol="1" spcCol="1270" anchor="t" anchorCtr="0">
          <a:noAutofit/>
        </a:bodyPr>
        <a:lstStyle/>
        <a:p>
          <a:pPr marL="0" lvl="1" indent="0" algn="ctr" defTabSz="1377950">
            <a:lnSpc>
              <a:spcPct val="90000"/>
            </a:lnSpc>
            <a:spcBef>
              <a:spcPct val="0"/>
            </a:spcBef>
            <a:spcAft>
              <a:spcPct val="15000"/>
            </a:spcAft>
            <a:buNone/>
          </a:pPr>
          <a:r>
            <a:rPr lang="en-GB" sz="3100" kern="1200" dirty="0"/>
            <a:t>Shaping technology strategy</a:t>
          </a:r>
        </a:p>
      </dsp:txBody>
      <dsp:txXfrm>
        <a:off x="7239173" y="633265"/>
        <a:ext cx="2962333" cy="2237787"/>
      </dsp:txXfrm>
    </dsp:sp>
    <dsp:sp modelId="{584F8542-8E6B-4E7A-B6B6-9BAC6958713E}">
      <dsp:nvSpPr>
        <dsp:cNvPr id="0" name=""/>
        <dsp:cNvSpPr/>
      </dsp:nvSpPr>
      <dsp:spPr>
        <a:xfrm>
          <a:off x="7185481" y="2871052"/>
          <a:ext cx="3069717" cy="985335"/>
        </a:xfrm>
        <a:prstGeom prst="rect">
          <a:avLst/>
        </a:prstGeom>
        <a:solidFill>
          <a:schemeClr val="accent6"/>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GB" sz="2400" kern="1200" dirty="0"/>
            <a:t>Technology advisory</a:t>
          </a:r>
        </a:p>
      </dsp:txBody>
      <dsp:txXfrm>
        <a:off x="7185481" y="2871052"/>
        <a:ext cx="2161772" cy="985335"/>
      </dsp:txXfrm>
    </dsp:sp>
    <dsp:sp modelId="{6DB4D364-A256-4D16-BC19-ACF952D1F7C5}">
      <dsp:nvSpPr>
        <dsp:cNvPr id="0" name=""/>
        <dsp:cNvSpPr/>
      </dsp:nvSpPr>
      <dsp:spPr>
        <a:xfrm>
          <a:off x="9434091" y="3027563"/>
          <a:ext cx="1074401" cy="107440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819C3C-60EF-D645-B113-6C64D2AC55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047FC56F-4512-FE49-853F-428A120189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12B98-4418-EB49-9D2B-6A764D1D6634}" type="datetimeFigureOut">
              <a:rPr lang="en-VN" smtClean="0"/>
              <a:t>10/04/2021</a:t>
            </a:fld>
            <a:endParaRPr lang="en-VN"/>
          </a:p>
        </p:txBody>
      </p:sp>
      <p:sp>
        <p:nvSpPr>
          <p:cNvPr id="4" name="Footer Placeholder 3">
            <a:extLst>
              <a:ext uri="{FF2B5EF4-FFF2-40B4-BE49-F238E27FC236}">
                <a16:creationId xmlns:a16="http://schemas.microsoft.com/office/drawing/2014/main" id="{9D656D0D-14B8-3C47-8E92-3DDC688C3C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43CD9EE7-5F36-1549-ACE8-4398724F07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AADD10-E74F-D447-97F2-9675FBF74796}" type="slidenum">
              <a:rPr lang="en-VN" smtClean="0"/>
              <a:t>‹#›</a:t>
            </a:fld>
            <a:endParaRPr lang="en-VN"/>
          </a:p>
        </p:txBody>
      </p:sp>
    </p:spTree>
    <p:extLst>
      <p:ext uri="{BB962C8B-B14F-4D97-AF65-F5344CB8AC3E}">
        <p14:creationId xmlns:p14="http://schemas.microsoft.com/office/powerpoint/2010/main" val="80582275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1.572"/>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7.509"/>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7.947"/>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8.340"/>
    </inkml:context>
    <inkml:brush xml:id="br0">
      <inkml:brushProperty name="width" value="0.05" units="cm"/>
      <inkml:brushProperty name="height" value="0.05" units="cm"/>
      <inkml:brushProperty name="ignorePressure" value="1"/>
    </inkml:brush>
  </inkml:definitions>
  <inkml:trace contextRef="#ctx0" brushRef="#br0">1 1,'0'4,"0"2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12.245"/>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12.62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2.10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2.65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3.025"/>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5.62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6.033"/>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6.379"/>
    </inkml:context>
    <inkml:brush xml:id="br0">
      <inkml:brushProperty name="width" value="0.05" units="cm"/>
      <inkml:brushProperty name="height" value="0.05" units="cm"/>
      <inkml:brushProperty name="ignorePressure" value="1"/>
    </inkml:brush>
  </inkml:definitions>
  <inkml:trace contextRef="#ctx0" brushRef="#br0">0 0,'5'0,"2"0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6.741"/>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6T14:28:07.147"/>
    </inkml:context>
    <inkml:brush xml:id="br0">
      <inkml:brushProperty name="width" value="0.05" units="cm"/>
      <inkml:brushProperty name="height" value="0.05" units="cm"/>
      <inkml:brushProperty name="ignorePressure" value="1"/>
    </inkml:brush>
  </inkml:definitions>
  <inkml:trace contextRef="#ctx0" brushRef="#br0">0 0,'5'0,"6"0,6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3E675E-B2DC-5A4F-8404-003BB8384781}" type="slidenum">
              <a:rPr lang="en-US" smtClean="0"/>
              <a:t>1</a:t>
            </a:fld>
            <a:endParaRPr lang="en-US"/>
          </a:p>
        </p:txBody>
      </p:sp>
    </p:spTree>
    <p:extLst>
      <p:ext uri="{BB962C8B-B14F-4D97-AF65-F5344CB8AC3E}">
        <p14:creationId xmlns:p14="http://schemas.microsoft.com/office/powerpoint/2010/main" val="45215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3E675E-B2DC-5A4F-8404-003BB8384781}" type="slidenum">
              <a:rPr lang="en-US" smtClean="0"/>
              <a:t>3</a:t>
            </a:fld>
            <a:endParaRPr lang="en-US"/>
          </a:p>
        </p:txBody>
      </p:sp>
    </p:spTree>
    <p:extLst>
      <p:ext uri="{BB962C8B-B14F-4D97-AF65-F5344CB8AC3E}">
        <p14:creationId xmlns:p14="http://schemas.microsoft.com/office/powerpoint/2010/main" val="325892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cs typeface="Arial" charset="0"/>
              </a:defRPr>
            </a:lvl1pPr>
            <a:lvl2pPr marL="742950" indent="-285750">
              <a:defRPr sz="2400">
                <a:solidFill>
                  <a:schemeClr val="tx1"/>
                </a:solidFill>
                <a:latin typeface="Times" pitchFamily="18" charset="0"/>
                <a:cs typeface="Arial" charset="0"/>
              </a:defRPr>
            </a:lvl2pPr>
            <a:lvl3pPr marL="1143000" indent="-228600">
              <a:defRPr sz="2400">
                <a:solidFill>
                  <a:schemeClr val="tx1"/>
                </a:solidFill>
                <a:latin typeface="Times" pitchFamily="18" charset="0"/>
                <a:cs typeface="Arial" charset="0"/>
              </a:defRPr>
            </a:lvl3pPr>
            <a:lvl4pPr marL="1600200" indent="-228600">
              <a:defRPr sz="2400">
                <a:solidFill>
                  <a:schemeClr val="tx1"/>
                </a:solidFill>
                <a:latin typeface="Times" pitchFamily="18" charset="0"/>
                <a:cs typeface="Arial" charset="0"/>
              </a:defRPr>
            </a:lvl4pPr>
            <a:lvl5pPr marL="2057400" indent="-228600">
              <a:defRPr sz="2400">
                <a:solidFill>
                  <a:schemeClr val="tx1"/>
                </a:solidFill>
                <a:latin typeface="Times" pitchFamily="18" charset="0"/>
                <a:cs typeface="Arial" charset="0"/>
              </a:defRPr>
            </a:lvl5pPr>
            <a:lvl6pPr marL="2514600" indent="-228600" eaLnBrk="0" fontAlgn="base" hangingPunct="0">
              <a:spcBef>
                <a:spcPct val="0"/>
              </a:spcBef>
              <a:spcAft>
                <a:spcPct val="0"/>
              </a:spcAft>
              <a:defRPr sz="2400">
                <a:solidFill>
                  <a:schemeClr val="tx1"/>
                </a:solidFill>
                <a:latin typeface="Times" pitchFamily="18" charset="0"/>
                <a:cs typeface="Arial" charset="0"/>
              </a:defRPr>
            </a:lvl6pPr>
            <a:lvl7pPr marL="2971800" indent="-228600" eaLnBrk="0" fontAlgn="base" hangingPunct="0">
              <a:spcBef>
                <a:spcPct val="0"/>
              </a:spcBef>
              <a:spcAft>
                <a:spcPct val="0"/>
              </a:spcAft>
              <a:defRPr sz="2400">
                <a:solidFill>
                  <a:schemeClr val="tx1"/>
                </a:solidFill>
                <a:latin typeface="Times" pitchFamily="18" charset="0"/>
                <a:cs typeface="Arial" charset="0"/>
              </a:defRPr>
            </a:lvl7pPr>
            <a:lvl8pPr marL="3429000" indent="-228600" eaLnBrk="0" fontAlgn="base" hangingPunct="0">
              <a:spcBef>
                <a:spcPct val="0"/>
              </a:spcBef>
              <a:spcAft>
                <a:spcPct val="0"/>
              </a:spcAft>
              <a:defRPr sz="2400">
                <a:solidFill>
                  <a:schemeClr val="tx1"/>
                </a:solidFill>
                <a:latin typeface="Times" pitchFamily="18" charset="0"/>
                <a:cs typeface="Arial" charset="0"/>
              </a:defRPr>
            </a:lvl8pPr>
            <a:lvl9pPr marL="3886200" indent="-228600" eaLnBrk="0" fontAlgn="base" hangingPunct="0">
              <a:spcBef>
                <a:spcPct val="0"/>
              </a:spcBef>
              <a:spcAft>
                <a:spcPct val="0"/>
              </a:spcAft>
              <a:defRPr sz="2400">
                <a:solidFill>
                  <a:schemeClr val="tx1"/>
                </a:solidFill>
                <a:latin typeface="Times" pitchFamily="18"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4FEC4D8-08F9-4CCD-8135-F7D215D2991F}" type="slidenum">
              <a:rPr kumimoji="0" lang="en-GB" sz="1200" b="0" i="0" u="none" strike="noStrike" kern="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0" cap="none" spc="0" normalizeH="0" baseline="0" noProof="0">
              <a:ln>
                <a:noFill/>
              </a:ln>
              <a:solidFill>
                <a:srgbClr val="000000"/>
              </a:solidFill>
              <a:effectLst/>
              <a:uLnTx/>
              <a:uFillTx/>
              <a:latin typeface="Arial" charset="0"/>
              <a:ea typeface="+mn-ea"/>
              <a:cs typeface="Arial"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2803041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3E675E-B2DC-5A4F-8404-003BB8384781}" type="slidenum">
              <a:rPr lang="en-US" smtClean="0"/>
              <a:t>7</a:t>
            </a:fld>
            <a:endParaRPr lang="en-US"/>
          </a:p>
        </p:txBody>
      </p:sp>
    </p:spTree>
    <p:extLst>
      <p:ext uri="{BB962C8B-B14F-4D97-AF65-F5344CB8AC3E}">
        <p14:creationId xmlns:p14="http://schemas.microsoft.com/office/powerpoint/2010/main" val="404041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mission is to create the best solutions powered by our people and technology excellence. </a:t>
            </a:r>
          </a:p>
        </p:txBody>
      </p:sp>
      <p:sp>
        <p:nvSpPr>
          <p:cNvPr id="4" name="Slide Number Placeholder 3"/>
          <p:cNvSpPr>
            <a:spLocks noGrp="1"/>
          </p:cNvSpPr>
          <p:nvPr>
            <p:ph type="sldNum" sz="quarter" idx="5"/>
          </p:nvPr>
        </p:nvSpPr>
        <p:spPr/>
        <p:txBody>
          <a:bodyPr/>
          <a:lstStyle/>
          <a:p>
            <a:fld id="{953E675E-B2DC-5A4F-8404-003BB8384781}" type="slidenum">
              <a:rPr lang="en-US" smtClean="0"/>
              <a:t>13</a:t>
            </a:fld>
            <a:endParaRPr lang="en-US"/>
          </a:p>
        </p:txBody>
      </p:sp>
    </p:spTree>
    <p:extLst>
      <p:ext uri="{BB962C8B-B14F-4D97-AF65-F5344CB8AC3E}">
        <p14:creationId xmlns:p14="http://schemas.microsoft.com/office/powerpoint/2010/main" val="3969470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33000">
              <a:srgbClr val="A0104B"/>
            </a:gs>
            <a:gs pos="100000">
              <a:schemeClr val="accent4"/>
            </a:gs>
            <a:gs pos="0">
              <a:schemeClr val="accent3"/>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016DEE-461E-8142-933E-3358189B4376}"/>
              </a:ext>
            </a:extLst>
          </p:cNvPr>
          <p:cNvSpPr/>
          <p:nvPr userDrawn="1"/>
        </p:nvSpPr>
        <p:spPr>
          <a:xfrm>
            <a:off x="1013361" y="923161"/>
            <a:ext cx="7001675" cy="4831080"/>
          </a:xfrm>
          <a:prstGeom prst="rect">
            <a:avLst/>
          </a:prstGeom>
          <a:noFill/>
          <a:ln w="889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pic>
        <p:nvPicPr>
          <p:cNvPr id="6" name="Picture 5" descr="A bird flying in the air&#10;&#10;Description automatically generated">
            <a:extLst>
              <a:ext uri="{FF2B5EF4-FFF2-40B4-BE49-F238E27FC236}">
                <a16:creationId xmlns:a16="http://schemas.microsoft.com/office/drawing/2014/main" id="{862E3E5E-DC53-A04A-8EF1-22E19D42E1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3161429">
            <a:off x="5243989" y="1908283"/>
            <a:ext cx="5284657" cy="4829519"/>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708926"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2" name="Title 1"/>
          <p:cNvSpPr>
            <a:spLocks noGrp="1"/>
          </p:cNvSpPr>
          <p:nvPr>
            <p:ph type="ctrTitle" hasCustomPrompt="1"/>
          </p:nvPr>
        </p:nvSpPr>
        <p:spPr>
          <a:xfrm>
            <a:off x="1379122" y="1334641"/>
            <a:ext cx="484805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2826701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quote on red">
    <p:bg>
      <p:bgPr>
        <a:gradFill>
          <a:gsLst>
            <a:gs pos="33000">
              <a:srgbClr val="A0104B"/>
            </a:gs>
            <a:gs pos="100000">
              <a:schemeClr val="accent4"/>
            </a:gs>
            <a:gs pos="0">
              <a:schemeClr val="accent3"/>
            </a:gs>
          </a:gsLst>
          <a:lin ang="0" scaled="0"/>
        </a:grad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
        <p:nvSpPr>
          <p:cNvPr id="8" name="Text Placeholder 5">
            <a:extLst>
              <a:ext uri="{FF2B5EF4-FFF2-40B4-BE49-F238E27FC236}">
                <a16:creationId xmlns:a16="http://schemas.microsoft.com/office/drawing/2014/main" id="{A9F0A15B-8EC0-1643-A511-4C7ABB1570FA}"/>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082889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ith p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9485C4-9596-440A-9274-980700328E9F}"/>
              </a:ext>
            </a:extLst>
          </p:cNvPr>
          <p:cNvSpPr/>
          <p:nvPr userDrawn="1"/>
        </p:nvSpPr>
        <p:spPr>
          <a:xfrm>
            <a:off x="8370276" y="0"/>
            <a:ext cx="3821723" cy="6858000"/>
          </a:xfrm>
          <a:prstGeom prst="rect">
            <a:avLst/>
          </a:prstGeom>
          <a:gradFill>
            <a:gsLst>
              <a:gs pos="0">
                <a:schemeClr val="accent3"/>
              </a:gs>
              <a:gs pos="33000">
                <a:srgbClr val="A0104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dirty="0"/>
              <a:t> </a:t>
            </a:r>
          </a:p>
        </p:txBody>
      </p:sp>
      <p:sp>
        <p:nvSpPr>
          <p:cNvPr id="9" name="Content Placeholder 8">
            <a:extLst>
              <a:ext uri="{FF2B5EF4-FFF2-40B4-BE49-F238E27FC236}">
                <a16:creationId xmlns:a16="http://schemas.microsoft.com/office/drawing/2014/main" id="{AF8F286A-DA08-AC46-ADD8-F09BFDE0D80B}"/>
              </a:ext>
            </a:extLst>
          </p:cNvPr>
          <p:cNvSpPr>
            <a:spLocks noGrp="1"/>
          </p:cNvSpPr>
          <p:nvPr>
            <p:ph sz="quarter" idx="31" hasCustomPrompt="1"/>
          </p:nvPr>
        </p:nvSpPr>
        <p:spPr>
          <a:xfrm>
            <a:off x="8965195" y="2008296"/>
            <a:ext cx="2305779"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
        <p:nvSpPr>
          <p:cNvPr id="8" name="Text Placeholder 5">
            <a:extLst>
              <a:ext uri="{FF2B5EF4-FFF2-40B4-BE49-F238E27FC236}">
                <a16:creationId xmlns:a16="http://schemas.microsoft.com/office/drawing/2014/main" id="{89E6263A-D5F8-3D46-BC96-CA4722602D69}"/>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pic>
        <p:nvPicPr>
          <p:cNvPr id="6" name="Picture 5" descr="A picture containing pen&#10;&#10;Description automatically generated">
            <a:extLst>
              <a:ext uri="{FF2B5EF4-FFF2-40B4-BE49-F238E27FC236}">
                <a16:creationId xmlns:a16="http://schemas.microsoft.com/office/drawing/2014/main" id="{81EA9F08-A735-43DF-B7D0-C5BB982523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089635">
            <a:off x="6354138" y="2298365"/>
            <a:ext cx="7628917" cy="5088428"/>
          </a:xfrm>
          <a:prstGeom prst="rect">
            <a:avLst/>
          </a:prstGeom>
        </p:spPr>
      </p:pic>
    </p:spTree>
    <p:extLst>
      <p:ext uri="{BB962C8B-B14F-4D97-AF65-F5344CB8AC3E}">
        <p14:creationId xmlns:p14="http://schemas.microsoft.com/office/powerpoint/2010/main" val="3739464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th hang glider">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84C2E6-562B-464A-9B12-FACAB8245C12}"/>
              </a:ext>
            </a:extLst>
          </p:cNvPr>
          <p:cNvSpPr/>
          <p:nvPr userDrawn="1"/>
        </p:nvSpPr>
        <p:spPr>
          <a:xfrm>
            <a:off x="8370276" y="0"/>
            <a:ext cx="3821723" cy="6858000"/>
          </a:xfrm>
          <a:prstGeom prst="rect">
            <a:avLst/>
          </a:prstGeom>
          <a:gradFill>
            <a:gsLst>
              <a:gs pos="0">
                <a:schemeClr val="accent3"/>
              </a:gs>
              <a:gs pos="33000">
                <a:srgbClr val="A0104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umbrella, accessory, outdoor, glider&#10;&#10;Description automatically generated">
            <a:extLst>
              <a:ext uri="{FF2B5EF4-FFF2-40B4-BE49-F238E27FC236}">
                <a16:creationId xmlns:a16="http://schemas.microsoft.com/office/drawing/2014/main" id="{0EEE2978-3873-43FE-AE1D-37C64FCA04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8792" y="405446"/>
            <a:ext cx="6494584" cy="4103512"/>
          </a:xfrm>
          <a:prstGeom prst="rect">
            <a:avLst/>
          </a:prstGeom>
        </p:spPr>
      </p:pic>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6" name="Text Placeholder 5">
            <a:extLst>
              <a:ext uri="{FF2B5EF4-FFF2-40B4-BE49-F238E27FC236}">
                <a16:creationId xmlns:a16="http://schemas.microsoft.com/office/drawing/2014/main" id="{CB507578-1BF0-AC40-B305-79B45C4328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pic>
        <p:nvPicPr>
          <p:cNvPr id="9" name="Picture 8" descr="A picture containing glider, dark, aircraft, sport kite&#10;&#10;Description automatically generated">
            <a:extLst>
              <a:ext uri="{FF2B5EF4-FFF2-40B4-BE49-F238E27FC236}">
                <a16:creationId xmlns:a16="http://schemas.microsoft.com/office/drawing/2014/main" id="{08AB7D21-5491-4633-B06B-D58B4BEE2D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9462623">
            <a:off x="7316057" y="4432398"/>
            <a:ext cx="3449763" cy="2502162"/>
          </a:xfrm>
          <a:prstGeom prst="rect">
            <a:avLst/>
          </a:prstGeom>
        </p:spPr>
      </p:pic>
    </p:spTree>
    <p:extLst>
      <p:ext uri="{BB962C8B-B14F-4D97-AF65-F5344CB8AC3E}">
        <p14:creationId xmlns:p14="http://schemas.microsoft.com/office/powerpoint/2010/main" val="1872224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th bir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6167C4-86D6-4133-8B5A-A3F40DB407AD}"/>
              </a:ext>
            </a:extLst>
          </p:cNvPr>
          <p:cNvSpPr/>
          <p:nvPr userDrawn="1"/>
        </p:nvSpPr>
        <p:spPr>
          <a:xfrm>
            <a:off x="8370276" y="0"/>
            <a:ext cx="3821723" cy="6858000"/>
          </a:xfrm>
          <a:prstGeom prst="rect">
            <a:avLst/>
          </a:prstGeom>
          <a:gradFill>
            <a:gsLst>
              <a:gs pos="0">
                <a:schemeClr val="accent3"/>
              </a:gs>
              <a:gs pos="33000">
                <a:srgbClr val="A0104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9" name="Text Placeholder 5">
            <a:extLst>
              <a:ext uri="{FF2B5EF4-FFF2-40B4-BE49-F238E27FC236}">
                <a16:creationId xmlns:a16="http://schemas.microsoft.com/office/drawing/2014/main" id="{3C2D00DB-EDEF-9743-9105-6A049D54F191}"/>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pic>
        <p:nvPicPr>
          <p:cNvPr id="4" name="Picture 3">
            <a:extLst>
              <a:ext uri="{FF2B5EF4-FFF2-40B4-BE49-F238E27FC236}">
                <a16:creationId xmlns:a16="http://schemas.microsoft.com/office/drawing/2014/main" id="{5AD17513-07F7-4052-A123-A9845C8776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3497889">
            <a:off x="7102887" y="1569828"/>
            <a:ext cx="4613514" cy="4212535"/>
          </a:xfrm>
          <a:prstGeom prst="rect">
            <a:avLst/>
          </a:prstGeom>
        </p:spPr>
      </p:pic>
    </p:spTree>
    <p:extLst>
      <p:ext uri="{BB962C8B-B14F-4D97-AF65-F5344CB8AC3E}">
        <p14:creationId xmlns:p14="http://schemas.microsoft.com/office/powerpoint/2010/main" val="3730324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thout imager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7580B7-F006-4D28-B6A5-FD79A4AC917A}"/>
              </a:ext>
            </a:extLst>
          </p:cNvPr>
          <p:cNvSpPr/>
          <p:nvPr userDrawn="1"/>
        </p:nvSpPr>
        <p:spPr>
          <a:xfrm>
            <a:off x="8370276" y="0"/>
            <a:ext cx="3821723" cy="6858000"/>
          </a:xfrm>
          <a:prstGeom prst="rect">
            <a:avLst/>
          </a:prstGeom>
          <a:gradFill>
            <a:gsLst>
              <a:gs pos="0">
                <a:schemeClr val="accent3"/>
              </a:gs>
              <a:gs pos="33000">
                <a:srgbClr val="A0104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579985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2878B-8AD7-40F0-9EB1-91D8AC156127}"/>
              </a:ext>
            </a:extLst>
          </p:cNvPr>
          <p:cNvSpPr/>
          <p:nvPr userDrawn="1"/>
        </p:nvSpPr>
        <p:spPr>
          <a:xfrm>
            <a:off x="0" y="0"/>
            <a:ext cx="3396342" cy="6858000"/>
          </a:xfrm>
          <a:prstGeom prst="rect">
            <a:avLst/>
          </a:prstGeom>
          <a:gradFill>
            <a:gsLst>
              <a:gs pos="0">
                <a:schemeClr val="accent3"/>
              </a:gs>
              <a:gs pos="33000">
                <a:srgbClr val="A0104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401FFAFD-3AAE-1D4B-AE80-2F9EB1B3B28A}"/>
              </a:ext>
            </a:extLst>
          </p:cNvPr>
          <p:cNvSpPr/>
          <p:nvPr userDrawn="1"/>
        </p:nvSpPr>
        <p:spPr>
          <a:xfrm>
            <a:off x="508001" y="425451"/>
            <a:ext cx="2582440" cy="859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4" name="Picture Placeholder 33">
            <a:extLst>
              <a:ext uri="{FF2B5EF4-FFF2-40B4-BE49-F238E27FC236}">
                <a16:creationId xmlns:a16="http://schemas.microsoft.com/office/drawing/2014/main" id="{B69E029C-C517-194A-A746-3CCDB6FE493C}"/>
              </a:ext>
            </a:extLst>
          </p:cNvPr>
          <p:cNvSpPr>
            <a:spLocks noGrp="1"/>
          </p:cNvSpPr>
          <p:nvPr>
            <p:ph type="pic" sz="quarter" idx="10" hasCustomPrompt="1"/>
          </p:nvPr>
        </p:nvSpPr>
        <p:spPr>
          <a:xfrm>
            <a:off x="1123449" y="542786"/>
            <a:ext cx="1351544" cy="655557"/>
          </a:xfrm>
        </p:spPr>
        <p:txBody>
          <a:bodyPr anchor="ctr">
            <a:normAutofit/>
          </a:bodyPr>
          <a:lstStyle>
            <a:lvl1pPr marL="0" indent="0" algn="ctr">
              <a:buNone/>
              <a:defRPr sz="1800"/>
            </a:lvl1pPr>
          </a:lstStyle>
          <a:p>
            <a:r>
              <a:rPr lang="en-VN" dirty="0"/>
              <a:t>Client’s logo</a:t>
            </a:r>
          </a:p>
        </p:txBody>
      </p:sp>
      <p:sp>
        <p:nvSpPr>
          <p:cNvPr id="62" name="Text Placeholder 61">
            <a:extLst>
              <a:ext uri="{FF2B5EF4-FFF2-40B4-BE49-F238E27FC236}">
                <a16:creationId xmlns:a16="http://schemas.microsoft.com/office/drawing/2014/main" id="{0B09B9EC-7F16-E44F-9475-BF30B033B950}"/>
              </a:ext>
            </a:extLst>
          </p:cNvPr>
          <p:cNvSpPr>
            <a:spLocks noGrp="1"/>
          </p:cNvSpPr>
          <p:nvPr>
            <p:ph type="body" sz="quarter" idx="17" hasCustomPrompt="1"/>
          </p:nvPr>
        </p:nvSpPr>
        <p:spPr>
          <a:xfrm>
            <a:off x="4033837" y="2586891"/>
            <a:ext cx="5110163" cy="420688"/>
          </a:xfrm>
        </p:spPr>
        <p:txBody>
          <a:bodyPr>
            <a:normAutofit/>
          </a:bodyPr>
          <a:lstStyle>
            <a:lvl1pPr marL="0" indent="0">
              <a:buNone/>
              <a:defRPr sz="1800" b="1"/>
            </a:lvl1pPr>
          </a:lstStyle>
          <a:p>
            <a:pPr lvl="0"/>
            <a:r>
              <a:rPr lang="vi-VN" dirty="0"/>
              <a:t>Enter </a:t>
            </a:r>
            <a:r>
              <a:rPr lang="en-US" dirty="0"/>
              <a:t>The Solution</a:t>
            </a:r>
            <a:endParaRPr lang="en-VN" dirty="0"/>
          </a:p>
        </p:txBody>
      </p:sp>
      <p:sp>
        <p:nvSpPr>
          <p:cNvPr id="64" name="Text Placeholder 61">
            <a:extLst>
              <a:ext uri="{FF2B5EF4-FFF2-40B4-BE49-F238E27FC236}">
                <a16:creationId xmlns:a16="http://schemas.microsoft.com/office/drawing/2014/main" id="{05C582CB-A4E6-4247-802E-C4F9F7F33CEE}"/>
              </a:ext>
            </a:extLst>
          </p:cNvPr>
          <p:cNvSpPr>
            <a:spLocks noGrp="1"/>
          </p:cNvSpPr>
          <p:nvPr>
            <p:ph type="body" sz="quarter" idx="19" hasCustomPrompt="1"/>
          </p:nvPr>
        </p:nvSpPr>
        <p:spPr>
          <a:xfrm>
            <a:off x="4033837" y="471170"/>
            <a:ext cx="5110163" cy="420688"/>
          </a:xfrm>
        </p:spPr>
        <p:txBody>
          <a:bodyPr>
            <a:normAutofit/>
          </a:bodyPr>
          <a:lstStyle>
            <a:lvl1pPr marL="0" indent="0">
              <a:buNone/>
              <a:defRPr sz="1800" b="1"/>
            </a:lvl1pPr>
          </a:lstStyle>
          <a:p>
            <a:r>
              <a:rPr lang="vi-VN" dirty="0"/>
              <a:t>Enter The Challenge</a:t>
            </a:r>
            <a:endParaRPr lang="en-GB" dirty="0"/>
          </a:p>
        </p:txBody>
      </p:sp>
      <p:sp>
        <p:nvSpPr>
          <p:cNvPr id="23" name="Text Placeholder 61">
            <a:extLst>
              <a:ext uri="{FF2B5EF4-FFF2-40B4-BE49-F238E27FC236}">
                <a16:creationId xmlns:a16="http://schemas.microsoft.com/office/drawing/2014/main" id="{FF459DCD-35BD-DE4E-AD9F-44DE54A6DB7B}"/>
              </a:ext>
            </a:extLst>
          </p:cNvPr>
          <p:cNvSpPr>
            <a:spLocks noGrp="1"/>
          </p:cNvSpPr>
          <p:nvPr>
            <p:ph type="body" sz="quarter" idx="21" hasCustomPrompt="1"/>
          </p:nvPr>
        </p:nvSpPr>
        <p:spPr>
          <a:xfrm>
            <a:off x="4033837" y="4693179"/>
            <a:ext cx="5110163" cy="420688"/>
          </a:xfrm>
        </p:spPr>
        <p:txBody>
          <a:bodyPr>
            <a:normAutofit/>
          </a:bodyPr>
          <a:lstStyle>
            <a:lvl1pPr marL="0" indent="0">
              <a:buNone/>
              <a:defRPr sz="1800" b="1"/>
            </a:lvl1pPr>
          </a:lstStyle>
          <a:p>
            <a:pPr lvl="0"/>
            <a:r>
              <a:rPr lang="vi-VN" dirty="0"/>
              <a:t>Enter </a:t>
            </a:r>
            <a:r>
              <a:rPr lang="en-US" dirty="0"/>
              <a:t>Results and Benefits</a:t>
            </a:r>
            <a:endParaRPr lang="en-VN" dirty="0"/>
          </a:p>
        </p:txBody>
      </p:sp>
      <p:sp>
        <p:nvSpPr>
          <p:cNvPr id="29" name="Text Placeholder 59">
            <a:extLst>
              <a:ext uri="{FF2B5EF4-FFF2-40B4-BE49-F238E27FC236}">
                <a16:creationId xmlns:a16="http://schemas.microsoft.com/office/drawing/2014/main" id="{A19040EA-1AA9-1242-B00A-18854D1C8045}"/>
              </a:ext>
            </a:extLst>
          </p:cNvPr>
          <p:cNvSpPr>
            <a:spLocks noGrp="1"/>
          </p:cNvSpPr>
          <p:nvPr>
            <p:ph type="body" sz="quarter" idx="23" hasCustomPrompt="1"/>
          </p:nvPr>
        </p:nvSpPr>
        <p:spPr>
          <a:xfrm>
            <a:off x="472438" y="5001625"/>
            <a:ext cx="2529841" cy="1651907"/>
          </a:xfrm>
        </p:spPr>
        <p:txBody>
          <a:bodyPr>
            <a:normAutofit/>
          </a:bodyPr>
          <a:lstStyle>
            <a:lvl1pPr marL="0" indent="0">
              <a:lnSpc>
                <a:spcPct val="100000"/>
              </a:lnSpc>
              <a:buNone/>
              <a:defRPr lang="en-US" sz="1100" b="0" i="0" smtClean="0">
                <a:solidFill>
                  <a:schemeClr val="bg1"/>
                </a:solidFill>
                <a:effectLst/>
                <a:latin typeface="Arial" panose="020B0604020202020204" pitchFamily="34" charset="0"/>
                <a:cs typeface="Arial" panose="020B0604020202020204" pitchFamily="34" charset="0"/>
              </a:defRPr>
            </a:lvl1pPr>
          </a:lstStyle>
          <a:p>
            <a:r>
              <a:rPr lang="en-US" dirty="0"/>
              <a:t>About the client: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egestas</a:t>
            </a:r>
            <a:r>
              <a:rPr lang="en-US" dirty="0"/>
              <a:t> </a:t>
            </a:r>
            <a:r>
              <a:rPr lang="en-US" dirty="0" err="1"/>
              <a:t>lobortis</a:t>
            </a:r>
            <a:r>
              <a:rPr lang="en-US" dirty="0"/>
              <a:t> </a:t>
            </a:r>
            <a:r>
              <a:rPr lang="en-US" dirty="0" err="1"/>
              <a:t>urna</a:t>
            </a:r>
            <a:r>
              <a:rPr lang="en-US" dirty="0"/>
              <a:t> at convallis. </a:t>
            </a:r>
            <a:r>
              <a:rPr lang="en-US" dirty="0" err="1"/>
              <a:t>Nulla</a:t>
            </a:r>
            <a:r>
              <a:rPr lang="en-US" dirty="0"/>
              <a:t> </a:t>
            </a:r>
            <a:r>
              <a:rPr lang="en-US" dirty="0" err="1"/>
              <a:t>facilisi</a:t>
            </a:r>
            <a:r>
              <a:rPr lang="en-US" dirty="0"/>
              <a:t>. Donec </a:t>
            </a:r>
            <a:r>
              <a:rPr lang="en-US" dirty="0" err="1"/>
              <a:t>eu</a:t>
            </a:r>
            <a:r>
              <a:rPr lang="en-US" dirty="0"/>
              <a:t> </a:t>
            </a:r>
            <a:r>
              <a:rPr lang="en-US" dirty="0" err="1"/>
              <a:t>felis</a:t>
            </a:r>
            <a:r>
              <a:rPr lang="en-US" dirty="0"/>
              <a:t> id </a:t>
            </a:r>
            <a:r>
              <a:rPr lang="en-US" dirty="0" err="1"/>
              <a:t>velit</a:t>
            </a:r>
            <a:r>
              <a:rPr lang="en-US" dirty="0"/>
              <a:t> </a:t>
            </a:r>
            <a:r>
              <a:rPr lang="en-US" dirty="0" err="1"/>
              <a:t>congue</a:t>
            </a:r>
            <a:r>
              <a:rPr lang="en-US" dirty="0"/>
              <a:t> </a:t>
            </a:r>
            <a:r>
              <a:rPr lang="en-US" dirty="0" err="1"/>
              <a:t>placerat</a:t>
            </a:r>
            <a:r>
              <a:rPr lang="en-US" dirty="0"/>
              <a:t>. Morbi sed </a:t>
            </a:r>
            <a:r>
              <a:rPr lang="en-US" dirty="0" err="1"/>
              <a:t>urna</a:t>
            </a:r>
            <a:r>
              <a:rPr lang="en-US" dirty="0"/>
              <a:t> ac </a:t>
            </a:r>
            <a:r>
              <a:rPr lang="en-US" dirty="0" err="1"/>
              <a:t>felis</a:t>
            </a:r>
            <a:r>
              <a:rPr lang="en-US" dirty="0"/>
              <a:t> </a:t>
            </a:r>
            <a:r>
              <a:rPr lang="en-US" dirty="0" err="1"/>
              <a:t>finibus</a:t>
            </a:r>
            <a:r>
              <a:rPr lang="en-US" dirty="0"/>
              <a:t> </a:t>
            </a:r>
            <a:r>
              <a:rPr lang="en-US" dirty="0" err="1"/>
              <a:t>dapibus</a:t>
            </a:r>
            <a:r>
              <a:rPr lang="en-US" dirty="0"/>
              <a:t> non qui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7" name="Text Placeholder 6">
            <a:extLst>
              <a:ext uri="{FF2B5EF4-FFF2-40B4-BE49-F238E27FC236}">
                <a16:creationId xmlns:a16="http://schemas.microsoft.com/office/drawing/2014/main" id="{EA90D8E9-DBF4-7A4D-A1A2-897F76C9A811}"/>
              </a:ext>
            </a:extLst>
          </p:cNvPr>
          <p:cNvSpPr>
            <a:spLocks noGrp="1"/>
          </p:cNvSpPr>
          <p:nvPr>
            <p:ph type="body" sz="quarter" idx="24"/>
          </p:nvPr>
        </p:nvSpPr>
        <p:spPr>
          <a:xfrm>
            <a:off x="4033837" y="935456"/>
            <a:ext cx="5110162" cy="1472077"/>
          </a:xfrm>
        </p:spPr>
        <p:txBody>
          <a:bodyPr>
            <a:noAutofit/>
          </a:bodyPr>
          <a:lstStyle>
            <a:lvl1pPr>
              <a:defRPr sz="1200"/>
            </a:lvl1pPr>
            <a:lvl2pPr>
              <a:defRPr sz="11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2" name="Text Placeholder 6">
            <a:extLst>
              <a:ext uri="{FF2B5EF4-FFF2-40B4-BE49-F238E27FC236}">
                <a16:creationId xmlns:a16="http://schemas.microsoft.com/office/drawing/2014/main" id="{618D9AFD-3C76-0748-96E8-42AF7D29C831}"/>
              </a:ext>
            </a:extLst>
          </p:cNvPr>
          <p:cNvSpPr>
            <a:spLocks noGrp="1"/>
          </p:cNvSpPr>
          <p:nvPr>
            <p:ph type="body" sz="quarter" idx="25"/>
          </p:nvPr>
        </p:nvSpPr>
        <p:spPr>
          <a:xfrm>
            <a:off x="4033837" y="3041744"/>
            <a:ext cx="5110162" cy="1469296"/>
          </a:xfrm>
        </p:spPr>
        <p:txBody>
          <a:bodyPr>
            <a:noAutofit/>
          </a:bodyPr>
          <a:lstStyle>
            <a:lvl1pPr>
              <a:defRPr sz="1200"/>
            </a:lvl1pPr>
            <a:lvl2pPr>
              <a:defRPr sz="11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3" name="Text Placeholder 6">
            <a:extLst>
              <a:ext uri="{FF2B5EF4-FFF2-40B4-BE49-F238E27FC236}">
                <a16:creationId xmlns:a16="http://schemas.microsoft.com/office/drawing/2014/main" id="{668A9571-AED8-B043-8828-541F225CA53D}"/>
              </a:ext>
            </a:extLst>
          </p:cNvPr>
          <p:cNvSpPr>
            <a:spLocks noGrp="1"/>
          </p:cNvSpPr>
          <p:nvPr>
            <p:ph type="body" sz="quarter" idx="26"/>
          </p:nvPr>
        </p:nvSpPr>
        <p:spPr>
          <a:xfrm>
            <a:off x="4033837" y="5141885"/>
            <a:ext cx="5110162" cy="1371389"/>
          </a:xfrm>
        </p:spPr>
        <p:txBody>
          <a:bodyPr>
            <a:noAutofit/>
          </a:bodyPr>
          <a:lstStyle>
            <a:lvl1pPr>
              <a:defRPr sz="1200"/>
            </a:lvl1pPr>
            <a:lvl2pPr>
              <a:defRPr sz="11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cxnSp>
        <p:nvCxnSpPr>
          <p:cNvPr id="9" name="Straight Connector 8">
            <a:extLst>
              <a:ext uri="{FF2B5EF4-FFF2-40B4-BE49-F238E27FC236}">
                <a16:creationId xmlns:a16="http://schemas.microsoft.com/office/drawing/2014/main" id="{DAEF6D30-54BC-CD47-8C4A-2284C0A51E76}"/>
              </a:ext>
            </a:extLst>
          </p:cNvPr>
          <p:cNvCxnSpPr/>
          <p:nvPr userDrawn="1"/>
        </p:nvCxnSpPr>
        <p:spPr>
          <a:xfrm>
            <a:off x="472438" y="4792225"/>
            <a:ext cx="252984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ular Callout 12">
            <a:extLst>
              <a:ext uri="{FF2B5EF4-FFF2-40B4-BE49-F238E27FC236}">
                <a16:creationId xmlns:a16="http://schemas.microsoft.com/office/drawing/2014/main" id="{5811B9CA-30C4-6547-8720-D0465917692C}"/>
              </a:ext>
            </a:extLst>
          </p:cNvPr>
          <p:cNvSpPr/>
          <p:nvPr userDrawn="1"/>
        </p:nvSpPr>
        <p:spPr>
          <a:xfrm>
            <a:off x="9572624" y="462644"/>
            <a:ext cx="2371725" cy="3994282"/>
          </a:xfrm>
          <a:custGeom>
            <a:avLst/>
            <a:gdLst>
              <a:gd name="connsiteX0" fmla="*/ 0 w 2371725"/>
              <a:gd name="connsiteY0" fmla="*/ 0 h 3588721"/>
              <a:gd name="connsiteX1" fmla="*/ 1383506 w 2371725"/>
              <a:gd name="connsiteY1" fmla="*/ 0 h 3588721"/>
              <a:gd name="connsiteX2" fmla="*/ 1383506 w 2371725"/>
              <a:gd name="connsiteY2" fmla="*/ 0 h 3588721"/>
              <a:gd name="connsiteX3" fmla="*/ 1976438 w 2371725"/>
              <a:gd name="connsiteY3" fmla="*/ 0 h 3588721"/>
              <a:gd name="connsiteX4" fmla="*/ 2371725 w 2371725"/>
              <a:gd name="connsiteY4" fmla="*/ 0 h 3588721"/>
              <a:gd name="connsiteX5" fmla="*/ 2371725 w 2371725"/>
              <a:gd name="connsiteY5" fmla="*/ 2093421 h 3588721"/>
              <a:gd name="connsiteX6" fmla="*/ 2371725 w 2371725"/>
              <a:gd name="connsiteY6" fmla="*/ 2093421 h 3588721"/>
              <a:gd name="connsiteX7" fmla="*/ 2371725 w 2371725"/>
              <a:gd name="connsiteY7" fmla="*/ 2990601 h 3588721"/>
              <a:gd name="connsiteX8" fmla="*/ 2371725 w 2371725"/>
              <a:gd name="connsiteY8" fmla="*/ 3588721 h 3588721"/>
              <a:gd name="connsiteX9" fmla="*/ 1976438 w 2371725"/>
              <a:gd name="connsiteY9" fmla="*/ 3588721 h 3588721"/>
              <a:gd name="connsiteX10" fmla="*/ 2154807 w 2371725"/>
              <a:gd name="connsiteY10" fmla="*/ 3994282 h 3588721"/>
              <a:gd name="connsiteX11" fmla="*/ 1383506 w 2371725"/>
              <a:gd name="connsiteY11" fmla="*/ 3588721 h 3588721"/>
              <a:gd name="connsiteX12" fmla="*/ 0 w 2371725"/>
              <a:gd name="connsiteY12" fmla="*/ 3588721 h 3588721"/>
              <a:gd name="connsiteX13" fmla="*/ 0 w 2371725"/>
              <a:gd name="connsiteY13" fmla="*/ 2990601 h 3588721"/>
              <a:gd name="connsiteX14" fmla="*/ 0 w 2371725"/>
              <a:gd name="connsiteY14" fmla="*/ 2093421 h 3588721"/>
              <a:gd name="connsiteX15" fmla="*/ 0 w 2371725"/>
              <a:gd name="connsiteY15" fmla="*/ 2093421 h 3588721"/>
              <a:gd name="connsiteX16" fmla="*/ 0 w 2371725"/>
              <a:gd name="connsiteY16" fmla="*/ 0 h 3588721"/>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37305 w 2371725"/>
              <a:gd name="connsiteY9" fmla="*/ 3605655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20372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899973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1725" h="3994282">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w="38100">
            <a:gradFill>
              <a:gsLst>
                <a:gs pos="0">
                  <a:schemeClr val="accent3"/>
                </a:gs>
                <a:gs pos="100000">
                  <a:schemeClr val="accent4"/>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Text Placeholder 59">
            <a:extLst>
              <a:ext uri="{FF2B5EF4-FFF2-40B4-BE49-F238E27FC236}">
                <a16:creationId xmlns:a16="http://schemas.microsoft.com/office/drawing/2014/main" id="{EE22B3E7-6F28-D544-88EE-8804BCE97CA2}"/>
              </a:ext>
            </a:extLst>
          </p:cNvPr>
          <p:cNvSpPr>
            <a:spLocks noGrp="1"/>
          </p:cNvSpPr>
          <p:nvPr>
            <p:ph type="body" sz="quarter" idx="27" hasCustomPrompt="1"/>
          </p:nvPr>
        </p:nvSpPr>
        <p:spPr>
          <a:xfrm>
            <a:off x="9850722" y="891858"/>
            <a:ext cx="1833278" cy="2647746"/>
          </a:xfrm>
        </p:spPr>
        <p:txBody>
          <a:bodyPr anchor="ctr">
            <a:normAutofit/>
          </a:bodyPr>
          <a:lstStyle>
            <a:lvl1pPr marL="0" indent="0" algn="l">
              <a:lnSpc>
                <a:spcPct val="15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Enter client’s testimonial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Donec </a:t>
            </a:r>
            <a:r>
              <a:rPr lang="en-US" dirty="0" err="1"/>
              <a:t>sagittis</a:t>
            </a:r>
            <a:r>
              <a:rPr lang="en-US" dirty="0"/>
              <a:t> </a:t>
            </a:r>
            <a:r>
              <a:rPr lang="en-US" dirty="0" err="1"/>
              <a:t>metus</a:t>
            </a:r>
            <a:r>
              <a:rPr lang="en-US" dirty="0"/>
              <a:t> </a:t>
            </a:r>
            <a:r>
              <a:rPr lang="en-US" dirty="0" err="1"/>
              <a:t>tortor</a:t>
            </a:r>
            <a:r>
              <a:rPr lang="en-US" dirty="0"/>
              <a:t>.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42" name="Text Placeholder 59">
            <a:extLst>
              <a:ext uri="{FF2B5EF4-FFF2-40B4-BE49-F238E27FC236}">
                <a16:creationId xmlns:a16="http://schemas.microsoft.com/office/drawing/2014/main" id="{2D5FFE6F-F14D-7840-A5B5-8FA896F76010}"/>
              </a:ext>
            </a:extLst>
          </p:cNvPr>
          <p:cNvSpPr>
            <a:spLocks noGrp="1"/>
          </p:cNvSpPr>
          <p:nvPr>
            <p:ph type="body" sz="quarter" idx="28" hasCustomPrompt="1"/>
          </p:nvPr>
        </p:nvSpPr>
        <p:spPr>
          <a:xfrm>
            <a:off x="9572624" y="4533245"/>
            <a:ext cx="2371725" cy="336023"/>
          </a:xfrm>
        </p:spPr>
        <p:txBody>
          <a:bodyPr anchor="t">
            <a:normAutofit/>
          </a:bodyPr>
          <a:lstStyle>
            <a:lvl1pPr marL="0" indent="0" algn="r">
              <a:lnSpc>
                <a:spcPct val="150000"/>
              </a:lnSpc>
              <a:buNone/>
              <a:defRPr lang="en-US" sz="1100" b="1" i="0" smtClean="0">
                <a:solidFill>
                  <a:schemeClr val="tx2"/>
                </a:solidFill>
                <a:effectLst/>
                <a:latin typeface="Arial" panose="020B0604020202020204" pitchFamily="34" charset="0"/>
                <a:cs typeface="Arial" panose="020B0604020202020204" pitchFamily="34" charset="0"/>
              </a:defRPr>
            </a:lvl1pPr>
          </a:lstStyle>
          <a:p>
            <a:r>
              <a:rPr lang="en-US" dirty="0"/>
              <a:t>Client’s full name</a:t>
            </a:r>
          </a:p>
        </p:txBody>
      </p:sp>
      <p:sp>
        <p:nvSpPr>
          <p:cNvPr id="43" name="Text Placeholder 59">
            <a:extLst>
              <a:ext uri="{FF2B5EF4-FFF2-40B4-BE49-F238E27FC236}">
                <a16:creationId xmlns:a16="http://schemas.microsoft.com/office/drawing/2014/main" id="{10FAECC0-E45B-3847-B081-EE29C0CDC530}"/>
              </a:ext>
            </a:extLst>
          </p:cNvPr>
          <p:cNvSpPr>
            <a:spLocks noGrp="1"/>
          </p:cNvSpPr>
          <p:nvPr>
            <p:ph type="body" sz="quarter" idx="29" hasCustomPrompt="1"/>
          </p:nvPr>
        </p:nvSpPr>
        <p:spPr>
          <a:xfrm>
            <a:off x="9572624" y="4777844"/>
            <a:ext cx="2371725" cy="336023"/>
          </a:xfrm>
        </p:spPr>
        <p:txBody>
          <a:bodyPr anchor="t">
            <a:normAutofit/>
          </a:bodyPr>
          <a:lstStyle>
            <a:lvl1pPr marL="0" indent="0" algn="r">
              <a:lnSpc>
                <a:spcPct val="150000"/>
              </a:lnSpc>
              <a:buNone/>
              <a:defRPr lang="en-US" sz="1100" b="0" i="1" smtClean="0">
                <a:solidFill>
                  <a:schemeClr val="tx2"/>
                </a:solidFill>
                <a:effectLst/>
                <a:latin typeface="Arial" panose="020B0604020202020204" pitchFamily="34" charset="0"/>
                <a:cs typeface="Arial" panose="020B0604020202020204" pitchFamily="34" charset="0"/>
              </a:defRPr>
            </a:lvl1pPr>
          </a:lstStyle>
          <a:p>
            <a:r>
              <a:rPr lang="en-US" dirty="0"/>
              <a:t>Title, Company</a:t>
            </a:r>
          </a:p>
        </p:txBody>
      </p:sp>
      <p:sp>
        <p:nvSpPr>
          <p:cNvPr id="35" name="Text Placeholder 34">
            <a:extLst>
              <a:ext uri="{FF2B5EF4-FFF2-40B4-BE49-F238E27FC236}">
                <a16:creationId xmlns:a16="http://schemas.microsoft.com/office/drawing/2014/main" id="{F9034734-F15F-1149-BB16-E26741D6F27F}"/>
              </a:ext>
            </a:extLst>
          </p:cNvPr>
          <p:cNvSpPr>
            <a:spLocks noGrp="1"/>
          </p:cNvSpPr>
          <p:nvPr>
            <p:ph type="body" sz="quarter" idx="30" hasCustomPrompt="1"/>
          </p:nvPr>
        </p:nvSpPr>
        <p:spPr>
          <a:xfrm>
            <a:off x="445073" y="1754080"/>
            <a:ext cx="2645368" cy="319584"/>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dirty="0"/>
              <a:t>Enter  company</a:t>
            </a:r>
          </a:p>
        </p:txBody>
      </p:sp>
      <p:sp>
        <p:nvSpPr>
          <p:cNvPr id="46" name="Text Placeholder 34">
            <a:extLst>
              <a:ext uri="{FF2B5EF4-FFF2-40B4-BE49-F238E27FC236}">
                <a16:creationId xmlns:a16="http://schemas.microsoft.com/office/drawing/2014/main" id="{163E6A40-8864-394A-A6E7-A1780BEA9C8C}"/>
              </a:ext>
            </a:extLst>
          </p:cNvPr>
          <p:cNvSpPr>
            <a:spLocks noGrp="1"/>
          </p:cNvSpPr>
          <p:nvPr>
            <p:ph type="body" sz="quarter" idx="31" hasCustomPrompt="1"/>
          </p:nvPr>
        </p:nvSpPr>
        <p:spPr>
          <a:xfrm>
            <a:off x="445073" y="2471927"/>
            <a:ext cx="2645368" cy="307565"/>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47" name="Text Placeholder 34">
            <a:extLst>
              <a:ext uri="{FF2B5EF4-FFF2-40B4-BE49-F238E27FC236}">
                <a16:creationId xmlns:a16="http://schemas.microsoft.com/office/drawing/2014/main" id="{E4428335-40CE-FB45-87B6-D447658CCBD1}"/>
              </a:ext>
            </a:extLst>
          </p:cNvPr>
          <p:cNvSpPr>
            <a:spLocks noGrp="1"/>
          </p:cNvSpPr>
          <p:nvPr>
            <p:ph type="body" sz="quarter" idx="32" hasCustomPrompt="1"/>
          </p:nvPr>
        </p:nvSpPr>
        <p:spPr>
          <a:xfrm>
            <a:off x="460626" y="3222983"/>
            <a:ext cx="2629815" cy="301934"/>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37" name="TextBox 36">
            <a:extLst>
              <a:ext uri="{FF2B5EF4-FFF2-40B4-BE49-F238E27FC236}">
                <a16:creationId xmlns:a16="http://schemas.microsoft.com/office/drawing/2014/main" id="{D2B4A9F3-FB24-D143-8C18-C94C789CB4A8}"/>
              </a:ext>
            </a:extLst>
          </p:cNvPr>
          <p:cNvSpPr txBox="1"/>
          <p:nvPr userDrawn="1"/>
        </p:nvSpPr>
        <p:spPr>
          <a:xfrm>
            <a:off x="445073" y="1500906"/>
            <a:ext cx="546945" cy="261610"/>
          </a:xfrm>
          <a:prstGeom prst="rect">
            <a:avLst/>
          </a:prstGeom>
          <a:noFill/>
        </p:spPr>
        <p:txBody>
          <a:bodyPr wrap="none" rtlCol="0">
            <a:spAutoFit/>
          </a:bodyPr>
          <a:lstStyle/>
          <a:p>
            <a:r>
              <a:rPr lang="en-VN" sz="1100" b="0" dirty="0">
                <a:solidFill>
                  <a:schemeClr val="bg1">
                    <a:lumMod val="75000"/>
                  </a:schemeClr>
                </a:solidFill>
              </a:rPr>
              <a:t>Client</a:t>
            </a:r>
          </a:p>
        </p:txBody>
      </p:sp>
      <p:sp>
        <p:nvSpPr>
          <p:cNvPr id="49" name="TextBox 48">
            <a:extLst>
              <a:ext uri="{FF2B5EF4-FFF2-40B4-BE49-F238E27FC236}">
                <a16:creationId xmlns:a16="http://schemas.microsoft.com/office/drawing/2014/main" id="{A603A48E-0C36-0C4A-8955-576B8486C987}"/>
              </a:ext>
            </a:extLst>
          </p:cNvPr>
          <p:cNvSpPr txBox="1"/>
          <p:nvPr userDrawn="1"/>
        </p:nvSpPr>
        <p:spPr>
          <a:xfrm>
            <a:off x="445073" y="2224968"/>
            <a:ext cx="591829" cy="261610"/>
          </a:xfrm>
          <a:prstGeom prst="rect">
            <a:avLst/>
          </a:prstGeom>
          <a:noFill/>
        </p:spPr>
        <p:txBody>
          <a:bodyPr wrap="none" rtlCol="0">
            <a:spAutoFit/>
          </a:bodyPr>
          <a:lstStyle/>
          <a:p>
            <a:r>
              <a:rPr lang="en-VN" sz="1100" b="0" dirty="0">
                <a:solidFill>
                  <a:schemeClr val="bg1">
                    <a:lumMod val="75000"/>
                  </a:schemeClr>
                </a:solidFill>
              </a:rPr>
              <a:t>Sector</a:t>
            </a:r>
          </a:p>
        </p:txBody>
      </p:sp>
      <p:sp>
        <p:nvSpPr>
          <p:cNvPr id="50" name="TextBox 49">
            <a:extLst>
              <a:ext uri="{FF2B5EF4-FFF2-40B4-BE49-F238E27FC236}">
                <a16:creationId xmlns:a16="http://schemas.microsoft.com/office/drawing/2014/main" id="{D879EF10-242C-6944-8DDD-C02F7A37C818}"/>
              </a:ext>
            </a:extLst>
          </p:cNvPr>
          <p:cNvSpPr txBox="1"/>
          <p:nvPr userDrawn="1"/>
        </p:nvSpPr>
        <p:spPr>
          <a:xfrm>
            <a:off x="431378" y="2964023"/>
            <a:ext cx="1140056" cy="261610"/>
          </a:xfrm>
          <a:prstGeom prst="rect">
            <a:avLst/>
          </a:prstGeom>
          <a:noFill/>
        </p:spPr>
        <p:txBody>
          <a:bodyPr wrap="none" rtlCol="0">
            <a:spAutoFit/>
          </a:bodyPr>
          <a:lstStyle/>
          <a:p>
            <a:r>
              <a:rPr lang="en-VN" sz="1100" b="0" dirty="0">
                <a:solidFill>
                  <a:schemeClr val="bg1">
                    <a:lumMod val="75000"/>
                  </a:schemeClr>
                </a:solidFill>
              </a:rPr>
              <a:t>Type of service</a:t>
            </a:r>
          </a:p>
        </p:txBody>
      </p:sp>
      <p:sp>
        <p:nvSpPr>
          <p:cNvPr id="51" name="TextBox 50">
            <a:extLst>
              <a:ext uri="{FF2B5EF4-FFF2-40B4-BE49-F238E27FC236}">
                <a16:creationId xmlns:a16="http://schemas.microsoft.com/office/drawing/2014/main" id="{EA40E8C8-0372-0C42-8B48-475BAA0E4BEC}"/>
              </a:ext>
            </a:extLst>
          </p:cNvPr>
          <p:cNvSpPr txBox="1"/>
          <p:nvPr userDrawn="1"/>
        </p:nvSpPr>
        <p:spPr>
          <a:xfrm>
            <a:off x="445073" y="3681551"/>
            <a:ext cx="915635" cy="261610"/>
          </a:xfrm>
          <a:prstGeom prst="rect">
            <a:avLst/>
          </a:prstGeom>
          <a:noFill/>
        </p:spPr>
        <p:txBody>
          <a:bodyPr wrap="none" rtlCol="0">
            <a:spAutoFit/>
          </a:bodyPr>
          <a:lstStyle/>
          <a:p>
            <a:r>
              <a:rPr lang="en-VN" sz="1100" b="0" dirty="0">
                <a:solidFill>
                  <a:schemeClr val="bg1">
                    <a:lumMod val="75000"/>
                  </a:schemeClr>
                </a:solidFill>
              </a:rPr>
              <a:t>Technology</a:t>
            </a:r>
          </a:p>
        </p:txBody>
      </p:sp>
      <p:sp>
        <p:nvSpPr>
          <p:cNvPr id="52" name="Text Placeholder 34">
            <a:extLst>
              <a:ext uri="{FF2B5EF4-FFF2-40B4-BE49-F238E27FC236}">
                <a16:creationId xmlns:a16="http://schemas.microsoft.com/office/drawing/2014/main" id="{05EC25B9-0F5A-C540-8C78-34444458DAA1}"/>
              </a:ext>
            </a:extLst>
          </p:cNvPr>
          <p:cNvSpPr>
            <a:spLocks noGrp="1"/>
          </p:cNvSpPr>
          <p:nvPr>
            <p:ph type="body" sz="quarter" idx="33" hasCustomPrompt="1"/>
          </p:nvPr>
        </p:nvSpPr>
        <p:spPr>
          <a:xfrm>
            <a:off x="460626" y="3904760"/>
            <a:ext cx="2629815" cy="618451"/>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dirty="0"/>
              <a:t>Enter sector</a:t>
            </a:r>
          </a:p>
        </p:txBody>
      </p:sp>
    </p:spTree>
    <p:extLst>
      <p:ext uri="{BB962C8B-B14F-4D97-AF65-F5344CB8AC3E}">
        <p14:creationId xmlns:p14="http://schemas.microsoft.com/office/powerpoint/2010/main" val="228011302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ient wi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4E2945-AD11-034A-9C7A-51C2300F8B98}"/>
              </a:ext>
            </a:extLst>
          </p:cNvPr>
          <p:cNvSpPr/>
          <p:nvPr userDrawn="1"/>
        </p:nvSpPr>
        <p:spPr>
          <a:xfrm>
            <a:off x="8255000" y="0"/>
            <a:ext cx="3937000" cy="6858000"/>
          </a:xfrm>
          <a:prstGeom prst="rect">
            <a:avLst/>
          </a:prstGeom>
          <a:gradFill>
            <a:gsLst>
              <a:gs pos="0">
                <a:schemeClr val="accent3"/>
              </a:gs>
              <a:gs pos="33000">
                <a:srgbClr val="A0104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itle 1">
            <a:extLst>
              <a:ext uri="{FF2B5EF4-FFF2-40B4-BE49-F238E27FC236}">
                <a16:creationId xmlns:a16="http://schemas.microsoft.com/office/drawing/2014/main" id="{2D22BEA4-8BB1-1642-B564-66033C8687CE}"/>
              </a:ext>
            </a:extLst>
          </p:cNvPr>
          <p:cNvSpPr>
            <a:spLocks noGrp="1"/>
          </p:cNvSpPr>
          <p:nvPr>
            <p:ph type="title" hasCustomPrompt="1"/>
          </p:nvPr>
        </p:nvSpPr>
        <p:spPr>
          <a:xfrm>
            <a:off x="1729408" y="405446"/>
            <a:ext cx="6241775"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Picture Placeholder 33">
            <a:extLst>
              <a:ext uri="{FF2B5EF4-FFF2-40B4-BE49-F238E27FC236}">
                <a16:creationId xmlns:a16="http://schemas.microsoft.com/office/drawing/2014/main" id="{37F75AF6-AA50-C34F-9CE7-AE9F881E56C4}"/>
              </a:ext>
            </a:extLst>
          </p:cNvPr>
          <p:cNvSpPr>
            <a:spLocks noGrp="1"/>
          </p:cNvSpPr>
          <p:nvPr>
            <p:ph type="pic" sz="quarter" idx="10" hasCustomPrompt="1"/>
          </p:nvPr>
        </p:nvSpPr>
        <p:spPr>
          <a:xfrm>
            <a:off x="782744" y="393167"/>
            <a:ext cx="846859" cy="935040"/>
          </a:xfrm>
        </p:spPr>
        <p:txBody>
          <a:bodyPr anchor="ctr">
            <a:normAutofit/>
          </a:bodyPr>
          <a:lstStyle>
            <a:lvl1pPr marL="0" indent="0" algn="ctr">
              <a:buNone/>
              <a:defRPr sz="1800"/>
            </a:lvl1pPr>
          </a:lstStyle>
          <a:p>
            <a:r>
              <a:rPr lang="en-VN" dirty="0"/>
              <a:t>Logo</a:t>
            </a:r>
          </a:p>
          <a:p>
            <a:r>
              <a:rPr lang="en-VN" dirty="0"/>
              <a:t>here</a:t>
            </a:r>
          </a:p>
        </p:txBody>
      </p:sp>
      <p:sp>
        <p:nvSpPr>
          <p:cNvPr id="8" name="Content Placeholder 35">
            <a:extLst>
              <a:ext uri="{FF2B5EF4-FFF2-40B4-BE49-F238E27FC236}">
                <a16:creationId xmlns:a16="http://schemas.microsoft.com/office/drawing/2014/main" id="{B2C27B8E-9C58-F14C-934C-B6AC5717F6A6}"/>
              </a:ext>
            </a:extLst>
          </p:cNvPr>
          <p:cNvSpPr>
            <a:spLocks noGrp="1"/>
          </p:cNvSpPr>
          <p:nvPr>
            <p:ph sz="quarter" idx="11" hasCustomPrompt="1"/>
          </p:nvPr>
        </p:nvSpPr>
        <p:spPr>
          <a:xfrm>
            <a:off x="1728787" y="944564"/>
            <a:ext cx="6241775" cy="383644"/>
          </a:xfrm>
        </p:spPr>
        <p:txBody>
          <a:bodyPr>
            <a:normAutofit/>
          </a:bodyPr>
          <a:lstStyle>
            <a:lvl1pPr marL="0" indent="0">
              <a:buNone/>
              <a:defRPr sz="2000" b="1">
                <a:solidFill>
                  <a:schemeClr val="tx1">
                    <a:lumMod val="75000"/>
                    <a:lumOff val="25000"/>
                  </a:schemeClr>
                </a:solidFill>
              </a:defRPr>
            </a:lvl1pPr>
          </a:lstStyle>
          <a:p>
            <a:pPr lvl="0"/>
            <a:r>
              <a:rPr lang="en-US" dirty="0"/>
              <a:t>Sub heading</a:t>
            </a:r>
            <a:endParaRPr lang="en-VN" dirty="0"/>
          </a:p>
        </p:txBody>
      </p:sp>
      <p:sp>
        <p:nvSpPr>
          <p:cNvPr id="9" name="Text Placeholder 59">
            <a:extLst>
              <a:ext uri="{FF2B5EF4-FFF2-40B4-BE49-F238E27FC236}">
                <a16:creationId xmlns:a16="http://schemas.microsoft.com/office/drawing/2014/main" id="{A0956A23-A1E1-E548-AF28-715116828F0B}"/>
              </a:ext>
            </a:extLst>
          </p:cNvPr>
          <p:cNvSpPr>
            <a:spLocks noGrp="1"/>
          </p:cNvSpPr>
          <p:nvPr>
            <p:ph type="body" sz="quarter" idx="16"/>
          </p:nvPr>
        </p:nvSpPr>
        <p:spPr>
          <a:xfrm>
            <a:off x="782638" y="3741738"/>
            <a:ext cx="7110411" cy="908722"/>
          </a:xfrm>
        </p:spPr>
        <p:txBody>
          <a:bodyPr>
            <a:normAutofit/>
          </a:bodyPr>
          <a:lstStyle>
            <a:lvl1pPr marL="0" indent="0">
              <a:buNone/>
              <a:defRPr sz="1200"/>
            </a:lvl1pPr>
          </a:lstStyle>
          <a:p>
            <a:pPr lvl="0"/>
            <a:r>
              <a:rPr lang="en-US"/>
              <a:t>Click to edit Master text styles</a:t>
            </a:r>
          </a:p>
        </p:txBody>
      </p:sp>
      <p:sp>
        <p:nvSpPr>
          <p:cNvPr id="10" name="Text Placeholder 61">
            <a:extLst>
              <a:ext uri="{FF2B5EF4-FFF2-40B4-BE49-F238E27FC236}">
                <a16:creationId xmlns:a16="http://schemas.microsoft.com/office/drawing/2014/main" id="{BCF37FE9-AE3D-6649-AB58-811A3A9C47AC}"/>
              </a:ext>
            </a:extLst>
          </p:cNvPr>
          <p:cNvSpPr>
            <a:spLocks noGrp="1"/>
          </p:cNvSpPr>
          <p:nvPr>
            <p:ph type="body" sz="quarter" idx="17" hasCustomPrompt="1"/>
          </p:nvPr>
        </p:nvSpPr>
        <p:spPr>
          <a:xfrm>
            <a:off x="782638" y="3321050"/>
            <a:ext cx="7110411" cy="420688"/>
          </a:xfrm>
        </p:spPr>
        <p:txBody>
          <a:bodyPr>
            <a:normAutofit/>
          </a:bodyPr>
          <a:lstStyle>
            <a:lvl1pPr marL="0" indent="0">
              <a:buNone/>
              <a:defRPr sz="1800" b="1"/>
            </a:lvl1pPr>
          </a:lstStyle>
          <a:p>
            <a:pPr lvl="0"/>
            <a:r>
              <a:rPr lang="en-GB" dirty="0"/>
              <a:t>Enter </a:t>
            </a:r>
            <a:r>
              <a:rPr lang="en-US" dirty="0"/>
              <a:t>Client’s Challenge</a:t>
            </a:r>
            <a:endParaRPr lang="en-VN" dirty="0"/>
          </a:p>
        </p:txBody>
      </p:sp>
      <p:sp>
        <p:nvSpPr>
          <p:cNvPr id="11" name="Text Placeholder 59">
            <a:extLst>
              <a:ext uri="{FF2B5EF4-FFF2-40B4-BE49-F238E27FC236}">
                <a16:creationId xmlns:a16="http://schemas.microsoft.com/office/drawing/2014/main" id="{3193DB20-9159-DC40-9A97-9D15C497D175}"/>
              </a:ext>
            </a:extLst>
          </p:cNvPr>
          <p:cNvSpPr>
            <a:spLocks noGrp="1"/>
          </p:cNvSpPr>
          <p:nvPr>
            <p:ph type="body" sz="quarter" idx="18"/>
          </p:nvPr>
        </p:nvSpPr>
        <p:spPr>
          <a:xfrm>
            <a:off x="782638" y="2221051"/>
            <a:ext cx="7110411" cy="856221"/>
          </a:xfrm>
        </p:spPr>
        <p:txBody>
          <a:bodyPr>
            <a:normAutofit/>
          </a:bodyPr>
          <a:lstStyle>
            <a:lvl1pPr marL="0" indent="0">
              <a:buNone/>
              <a:defRPr sz="1200"/>
            </a:lvl1pPr>
          </a:lstStyle>
          <a:p>
            <a:pPr lvl="0"/>
            <a:r>
              <a:rPr lang="en-US"/>
              <a:t>Click to edit Master text styles</a:t>
            </a:r>
          </a:p>
        </p:txBody>
      </p:sp>
      <p:sp>
        <p:nvSpPr>
          <p:cNvPr id="12" name="Text Placeholder 61">
            <a:extLst>
              <a:ext uri="{FF2B5EF4-FFF2-40B4-BE49-F238E27FC236}">
                <a16:creationId xmlns:a16="http://schemas.microsoft.com/office/drawing/2014/main" id="{9E586DCF-0E41-714A-96AB-5F61965B21FB}"/>
              </a:ext>
            </a:extLst>
          </p:cNvPr>
          <p:cNvSpPr>
            <a:spLocks noGrp="1"/>
          </p:cNvSpPr>
          <p:nvPr>
            <p:ph type="body" sz="quarter" idx="19" hasCustomPrompt="1"/>
          </p:nvPr>
        </p:nvSpPr>
        <p:spPr>
          <a:xfrm>
            <a:off x="782638" y="1800363"/>
            <a:ext cx="7110411" cy="420688"/>
          </a:xfrm>
        </p:spPr>
        <p:txBody>
          <a:bodyPr>
            <a:normAutofit/>
          </a:bodyPr>
          <a:lstStyle>
            <a:lvl1pPr marL="0" indent="0">
              <a:buNone/>
              <a:defRPr sz="1800" b="1"/>
            </a:lvl1pPr>
          </a:lstStyle>
          <a:p>
            <a:r>
              <a:rPr lang="en-GB" dirty="0"/>
              <a:t>Enter What the client does</a:t>
            </a:r>
            <a:r>
              <a:rPr lang="en-VN" dirty="0"/>
              <a:t>?</a:t>
            </a:r>
            <a:endParaRPr lang="en-GB" dirty="0"/>
          </a:p>
        </p:txBody>
      </p:sp>
      <p:sp>
        <p:nvSpPr>
          <p:cNvPr id="13" name="Text Placeholder 59">
            <a:extLst>
              <a:ext uri="{FF2B5EF4-FFF2-40B4-BE49-F238E27FC236}">
                <a16:creationId xmlns:a16="http://schemas.microsoft.com/office/drawing/2014/main" id="{7FA03790-0323-9748-B70E-50C524B5D28F}"/>
              </a:ext>
            </a:extLst>
          </p:cNvPr>
          <p:cNvSpPr>
            <a:spLocks noGrp="1"/>
          </p:cNvSpPr>
          <p:nvPr>
            <p:ph type="body" sz="quarter" idx="20"/>
          </p:nvPr>
        </p:nvSpPr>
        <p:spPr>
          <a:xfrm>
            <a:off x="782638" y="5272364"/>
            <a:ext cx="7110411" cy="1098550"/>
          </a:xfrm>
        </p:spPr>
        <p:txBody>
          <a:bodyPr>
            <a:normAutofit/>
          </a:bodyPr>
          <a:lstStyle>
            <a:lvl1pPr marL="0" indent="0">
              <a:buNone/>
              <a:defRPr sz="1200"/>
            </a:lvl1pPr>
          </a:lstStyle>
          <a:p>
            <a:pPr lvl="0"/>
            <a:r>
              <a:rPr lang="en-US"/>
              <a:t>Click to edit Master text styles</a:t>
            </a:r>
          </a:p>
        </p:txBody>
      </p:sp>
      <p:sp>
        <p:nvSpPr>
          <p:cNvPr id="16" name="Text Placeholder 5">
            <a:extLst>
              <a:ext uri="{FF2B5EF4-FFF2-40B4-BE49-F238E27FC236}">
                <a16:creationId xmlns:a16="http://schemas.microsoft.com/office/drawing/2014/main" id="{058D1DF2-D126-BF49-B38B-2B3B27C4AF69}"/>
              </a:ext>
            </a:extLst>
          </p:cNvPr>
          <p:cNvSpPr>
            <a:spLocks noGrp="1"/>
          </p:cNvSpPr>
          <p:nvPr>
            <p:ph type="body" sz="quarter" idx="24" hasCustomPrompt="1"/>
          </p:nvPr>
        </p:nvSpPr>
        <p:spPr>
          <a:xfrm>
            <a:off x="8716963" y="1517464"/>
            <a:ext cx="3113087" cy="361950"/>
          </a:xfrm>
        </p:spPr>
        <p:txBody>
          <a:bodyPr>
            <a:noAutofit/>
          </a:bodyPr>
          <a:lstStyle>
            <a:lvl1pPr marL="0" indent="0">
              <a:buNone/>
              <a:defRPr sz="1800">
                <a:solidFill>
                  <a:schemeClr val="bg1"/>
                </a:solidFill>
              </a:defRPr>
            </a:lvl1pPr>
          </a:lstStyle>
          <a:p>
            <a:pPr lvl="0"/>
            <a:r>
              <a:rPr lang="en-US" dirty="0"/>
              <a:t>Input client name here</a:t>
            </a:r>
            <a:endParaRPr lang="en-VN" dirty="0"/>
          </a:p>
        </p:txBody>
      </p:sp>
      <p:sp>
        <p:nvSpPr>
          <p:cNvPr id="18" name="Text Placeholder 5">
            <a:extLst>
              <a:ext uri="{FF2B5EF4-FFF2-40B4-BE49-F238E27FC236}">
                <a16:creationId xmlns:a16="http://schemas.microsoft.com/office/drawing/2014/main" id="{24588786-9DD0-AF42-A1BD-C768957AC9E2}"/>
              </a:ext>
            </a:extLst>
          </p:cNvPr>
          <p:cNvSpPr>
            <a:spLocks noGrp="1"/>
          </p:cNvSpPr>
          <p:nvPr>
            <p:ph type="body" sz="quarter" idx="26" hasCustomPrompt="1"/>
          </p:nvPr>
        </p:nvSpPr>
        <p:spPr>
          <a:xfrm>
            <a:off x="8716963" y="2571012"/>
            <a:ext cx="3113087" cy="361950"/>
          </a:xfrm>
        </p:spPr>
        <p:txBody>
          <a:bodyPr>
            <a:noAutofit/>
          </a:bodyPr>
          <a:lstStyle>
            <a:lvl1pPr marL="0" indent="0">
              <a:buNone/>
              <a:defRPr sz="1800">
                <a:solidFill>
                  <a:schemeClr val="bg1"/>
                </a:solidFill>
              </a:defRPr>
            </a:lvl1pPr>
          </a:lstStyle>
          <a:p>
            <a:pPr lvl="0"/>
            <a:r>
              <a:rPr lang="en-US" dirty="0"/>
              <a:t>Input project name here</a:t>
            </a:r>
            <a:endParaRPr lang="en-VN" dirty="0"/>
          </a:p>
        </p:txBody>
      </p:sp>
      <p:sp>
        <p:nvSpPr>
          <p:cNvPr id="20" name="Text Placeholder 5">
            <a:extLst>
              <a:ext uri="{FF2B5EF4-FFF2-40B4-BE49-F238E27FC236}">
                <a16:creationId xmlns:a16="http://schemas.microsoft.com/office/drawing/2014/main" id="{EC70C7AC-327A-9B4C-B8A3-D6FADD08274F}"/>
              </a:ext>
            </a:extLst>
          </p:cNvPr>
          <p:cNvSpPr>
            <a:spLocks noGrp="1"/>
          </p:cNvSpPr>
          <p:nvPr>
            <p:ph type="body" sz="quarter" idx="28" hasCustomPrompt="1"/>
          </p:nvPr>
        </p:nvSpPr>
        <p:spPr>
          <a:xfrm>
            <a:off x="8716963" y="3584803"/>
            <a:ext cx="3113087" cy="361950"/>
          </a:xfrm>
        </p:spPr>
        <p:txBody>
          <a:bodyPr>
            <a:noAutofit/>
          </a:bodyPr>
          <a:lstStyle>
            <a:lvl1pPr marL="0" indent="0">
              <a:buNone/>
              <a:defRPr sz="1800">
                <a:solidFill>
                  <a:schemeClr val="bg1"/>
                </a:solidFill>
              </a:defRPr>
            </a:lvl1pPr>
          </a:lstStyle>
          <a:p>
            <a:pPr lvl="0"/>
            <a:r>
              <a:rPr lang="en-US" dirty="0"/>
              <a:t>(</a:t>
            </a:r>
            <a:r>
              <a:rPr lang="en-US" dirty="0" err="1"/>
              <a:t>Numeber</a:t>
            </a:r>
            <a:r>
              <a:rPr lang="en-US" dirty="0"/>
              <a:t>) FTEs</a:t>
            </a:r>
            <a:endParaRPr lang="en-VN" dirty="0"/>
          </a:p>
        </p:txBody>
      </p:sp>
      <p:sp>
        <p:nvSpPr>
          <p:cNvPr id="22" name="Text Placeholder 5">
            <a:extLst>
              <a:ext uri="{FF2B5EF4-FFF2-40B4-BE49-F238E27FC236}">
                <a16:creationId xmlns:a16="http://schemas.microsoft.com/office/drawing/2014/main" id="{69E46635-30AD-734F-AFD6-3D7ADBB0832F}"/>
              </a:ext>
            </a:extLst>
          </p:cNvPr>
          <p:cNvSpPr>
            <a:spLocks noGrp="1"/>
          </p:cNvSpPr>
          <p:nvPr>
            <p:ph type="body" sz="quarter" idx="30" hasCustomPrompt="1"/>
          </p:nvPr>
        </p:nvSpPr>
        <p:spPr>
          <a:xfrm>
            <a:off x="8716963" y="4638351"/>
            <a:ext cx="3113087" cy="361950"/>
          </a:xfrm>
        </p:spPr>
        <p:txBody>
          <a:bodyPr>
            <a:noAutofit/>
          </a:bodyPr>
          <a:lstStyle>
            <a:lvl1pPr marL="0" indent="0">
              <a:buNone/>
              <a:defRPr sz="1800">
                <a:solidFill>
                  <a:schemeClr val="bg1"/>
                </a:solidFill>
              </a:defRPr>
            </a:lvl1pPr>
          </a:lstStyle>
          <a:p>
            <a:pPr lvl="0"/>
            <a:r>
              <a:rPr lang="en-US" dirty="0"/>
              <a:t>Input service line here</a:t>
            </a:r>
            <a:endParaRPr lang="en-VN" dirty="0"/>
          </a:p>
        </p:txBody>
      </p:sp>
      <p:sp>
        <p:nvSpPr>
          <p:cNvPr id="24" name="Text Placeholder 61">
            <a:extLst>
              <a:ext uri="{FF2B5EF4-FFF2-40B4-BE49-F238E27FC236}">
                <a16:creationId xmlns:a16="http://schemas.microsoft.com/office/drawing/2014/main" id="{5419A82F-1021-4149-8163-AA80E4F67372}"/>
              </a:ext>
            </a:extLst>
          </p:cNvPr>
          <p:cNvSpPr>
            <a:spLocks noGrp="1"/>
          </p:cNvSpPr>
          <p:nvPr>
            <p:ph type="body" sz="quarter" idx="31" hasCustomPrompt="1"/>
          </p:nvPr>
        </p:nvSpPr>
        <p:spPr>
          <a:xfrm>
            <a:off x="782638" y="4832350"/>
            <a:ext cx="7110411" cy="420688"/>
          </a:xfrm>
        </p:spPr>
        <p:txBody>
          <a:bodyPr>
            <a:normAutofit/>
          </a:bodyPr>
          <a:lstStyle>
            <a:lvl1pPr marL="0" indent="0">
              <a:buNone/>
              <a:defRPr sz="1800" b="1"/>
            </a:lvl1pPr>
          </a:lstStyle>
          <a:p>
            <a:pPr marL="0" indent="0">
              <a:buNone/>
            </a:pPr>
            <a:r>
              <a:rPr lang="en-GB" dirty="0"/>
              <a:t>Enter </a:t>
            </a:r>
            <a:r>
              <a:rPr lang="en-US" sz="1800" b="1" dirty="0">
                <a:latin typeface="Arial" panose="020B0604020202020204" pitchFamily="34" charset="0"/>
                <a:cs typeface="Arial" panose="020B0604020202020204" pitchFamily="34" charset="0"/>
              </a:rPr>
              <a:t>W</a:t>
            </a:r>
            <a:r>
              <a:rPr lang="en-VN" sz="1800" b="1" dirty="0">
                <a:latin typeface="Arial" panose="020B0604020202020204" pitchFamily="34" charset="0"/>
                <a:cs typeface="Arial" panose="020B0604020202020204" pitchFamily="34" charset="0"/>
              </a:rPr>
              <a:t>hat is NashTech hoping to do?</a:t>
            </a:r>
          </a:p>
        </p:txBody>
      </p:sp>
      <p:sp>
        <p:nvSpPr>
          <p:cNvPr id="25" name="TextBox 24">
            <a:extLst>
              <a:ext uri="{FF2B5EF4-FFF2-40B4-BE49-F238E27FC236}">
                <a16:creationId xmlns:a16="http://schemas.microsoft.com/office/drawing/2014/main" id="{EE73179C-B18B-6A44-BD8D-37604862C9C9}"/>
              </a:ext>
            </a:extLst>
          </p:cNvPr>
          <p:cNvSpPr txBox="1"/>
          <p:nvPr userDrawn="1"/>
        </p:nvSpPr>
        <p:spPr>
          <a:xfrm>
            <a:off x="8716963" y="1238669"/>
            <a:ext cx="505267" cy="230832"/>
          </a:xfrm>
          <a:prstGeom prst="rect">
            <a:avLst/>
          </a:prstGeom>
          <a:noFill/>
        </p:spPr>
        <p:txBody>
          <a:bodyPr wrap="none" rtlCol="0">
            <a:spAutoFit/>
          </a:bodyPr>
          <a:lstStyle/>
          <a:p>
            <a:r>
              <a:rPr lang="en-VN" sz="900" b="1" dirty="0">
                <a:solidFill>
                  <a:schemeClr val="bg2">
                    <a:lumMod val="75000"/>
                  </a:schemeClr>
                </a:solidFill>
              </a:rPr>
              <a:t>Client</a:t>
            </a:r>
            <a:endParaRPr lang="en-VN" sz="1000" b="1" dirty="0">
              <a:solidFill>
                <a:schemeClr val="bg2">
                  <a:lumMod val="75000"/>
                </a:schemeClr>
              </a:solidFill>
            </a:endParaRPr>
          </a:p>
        </p:txBody>
      </p:sp>
      <p:sp>
        <p:nvSpPr>
          <p:cNvPr id="26" name="TextBox 25">
            <a:extLst>
              <a:ext uri="{FF2B5EF4-FFF2-40B4-BE49-F238E27FC236}">
                <a16:creationId xmlns:a16="http://schemas.microsoft.com/office/drawing/2014/main" id="{45CAE244-599F-C74D-A1C6-2CB0C002D4FE}"/>
              </a:ext>
            </a:extLst>
          </p:cNvPr>
          <p:cNvSpPr txBox="1"/>
          <p:nvPr userDrawn="1"/>
        </p:nvSpPr>
        <p:spPr>
          <a:xfrm>
            <a:off x="8716963" y="2315115"/>
            <a:ext cx="944489" cy="246221"/>
          </a:xfrm>
          <a:prstGeom prst="rect">
            <a:avLst/>
          </a:prstGeom>
          <a:noFill/>
        </p:spPr>
        <p:txBody>
          <a:bodyPr wrap="none" rtlCol="0">
            <a:spAutoFit/>
          </a:bodyPr>
          <a:lstStyle/>
          <a:p>
            <a:r>
              <a:rPr lang="en-VN" sz="900" b="1" dirty="0">
                <a:solidFill>
                  <a:schemeClr val="bg2">
                    <a:lumMod val="75000"/>
                  </a:schemeClr>
                </a:solidFill>
              </a:rPr>
              <a:t>Project</a:t>
            </a:r>
            <a:r>
              <a:rPr lang="en-VN" sz="1000" b="1" dirty="0">
                <a:solidFill>
                  <a:schemeClr val="bg2">
                    <a:lumMod val="75000"/>
                  </a:schemeClr>
                </a:solidFill>
              </a:rPr>
              <a:t> name</a:t>
            </a:r>
          </a:p>
        </p:txBody>
      </p:sp>
      <p:sp>
        <p:nvSpPr>
          <p:cNvPr id="27" name="TextBox 26">
            <a:extLst>
              <a:ext uri="{FF2B5EF4-FFF2-40B4-BE49-F238E27FC236}">
                <a16:creationId xmlns:a16="http://schemas.microsoft.com/office/drawing/2014/main" id="{4B7863F1-9EE3-AF49-96CE-6EB669EB0E0A}"/>
              </a:ext>
            </a:extLst>
          </p:cNvPr>
          <p:cNvSpPr txBox="1"/>
          <p:nvPr userDrawn="1"/>
        </p:nvSpPr>
        <p:spPr>
          <a:xfrm>
            <a:off x="8716963" y="3310538"/>
            <a:ext cx="736099" cy="230832"/>
          </a:xfrm>
          <a:prstGeom prst="rect">
            <a:avLst/>
          </a:prstGeom>
          <a:noFill/>
        </p:spPr>
        <p:txBody>
          <a:bodyPr wrap="none" rtlCol="0">
            <a:spAutoFit/>
          </a:bodyPr>
          <a:lstStyle/>
          <a:p>
            <a:r>
              <a:rPr lang="en-VN" sz="900" b="1" dirty="0">
                <a:solidFill>
                  <a:schemeClr val="bg2">
                    <a:lumMod val="75000"/>
                  </a:schemeClr>
                </a:solidFill>
              </a:rPr>
              <a:t>Team size</a:t>
            </a:r>
            <a:endParaRPr lang="en-VN" sz="1000" b="1" dirty="0">
              <a:solidFill>
                <a:schemeClr val="bg2">
                  <a:lumMod val="75000"/>
                </a:schemeClr>
              </a:solidFill>
            </a:endParaRPr>
          </a:p>
        </p:txBody>
      </p:sp>
      <p:sp>
        <p:nvSpPr>
          <p:cNvPr id="28" name="TextBox 27">
            <a:extLst>
              <a:ext uri="{FF2B5EF4-FFF2-40B4-BE49-F238E27FC236}">
                <a16:creationId xmlns:a16="http://schemas.microsoft.com/office/drawing/2014/main" id="{B4DEEE2E-EED2-7C4F-A247-8D70B3557167}"/>
              </a:ext>
            </a:extLst>
          </p:cNvPr>
          <p:cNvSpPr txBox="1"/>
          <p:nvPr userDrawn="1"/>
        </p:nvSpPr>
        <p:spPr>
          <a:xfrm>
            <a:off x="8716963" y="4398559"/>
            <a:ext cx="1114408" cy="230832"/>
          </a:xfrm>
          <a:prstGeom prst="rect">
            <a:avLst/>
          </a:prstGeom>
          <a:noFill/>
        </p:spPr>
        <p:txBody>
          <a:bodyPr wrap="none" rtlCol="0">
            <a:spAutoFit/>
          </a:bodyPr>
          <a:lstStyle/>
          <a:p>
            <a:r>
              <a:rPr lang="en-VN" sz="900" b="1" dirty="0">
                <a:solidFill>
                  <a:schemeClr val="bg2">
                    <a:lumMod val="75000"/>
                  </a:schemeClr>
                </a:solidFill>
              </a:rPr>
              <a:t>Our service lines</a:t>
            </a:r>
            <a:endParaRPr lang="en-VN" sz="1000" b="1" dirty="0">
              <a:solidFill>
                <a:schemeClr val="bg2">
                  <a:lumMod val="75000"/>
                </a:schemeClr>
              </a:solidFill>
            </a:endParaRPr>
          </a:p>
        </p:txBody>
      </p:sp>
    </p:spTree>
    <p:extLst>
      <p:ext uri="{BB962C8B-B14F-4D97-AF65-F5344CB8AC3E}">
        <p14:creationId xmlns:p14="http://schemas.microsoft.com/office/powerpoint/2010/main" val="3103978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tical imag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FEEE92-AC19-4F36-B362-8522C863CF9E}"/>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Insert non-cut out image</a:t>
            </a:r>
          </a:p>
        </p:txBody>
      </p:sp>
      <p:sp>
        <p:nvSpPr>
          <p:cNvPr id="6" name="Text Placeholder 5">
            <a:extLst>
              <a:ext uri="{FF2B5EF4-FFF2-40B4-BE49-F238E27FC236}">
                <a16:creationId xmlns:a16="http://schemas.microsoft.com/office/drawing/2014/main" id="{52880B4F-023F-4F4B-A2F2-0C6B7C3FE526}"/>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4085804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rmal content and imag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9E7782-FC06-4164-8B9C-6BCDD3B0C8ED}"/>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6" name="Text Placeholder 5">
            <a:extLst>
              <a:ext uri="{FF2B5EF4-FFF2-40B4-BE49-F238E27FC236}">
                <a16:creationId xmlns:a16="http://schemas.microsoft.com/office/drawing/2014/main" id="{E980F390-3E6E-A048-8B7B-D6F24F87F4E4}"/>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889607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8036D1-559F-4287-AF95-201291135F56}"/>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9" name="Text Placeholder 5">
            <a:extLst>
              <a:ext uri="{FF2B5EF4-FFF2-40B4-BE49-F238E27FC236}">
                <a16:creationId xmlns:a16="http://schemas.microsoft.com/office/drawing/2014/main" id="{BE3945CE-01DD-E54E-A172-E204734C8996}"/>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52613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33000">
              <a:srgbClr val="A0104B"/>
            </a:gs>
            <a:gs pos="100000">
              <a:schemeClr val="accent4"/>
            </a:gs>
            <a:gs pos="0">
              <a:schemeClr val="accent3"/>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016DEE-461E-8142-933E-3358189B4376}"/>
              </a:ext>
            </a:extLst>
          </p:cNvPr>
          <p:cNvSpPr/>
          <p:nvPr userDrawn="1"/>
        </p:nvSpPr>
        <p:spPr>
          <a:xfrm>
            <a:off x="1013361" y="923161"/>
            <a:ext cx="7001675" cy="4831080"/>
          </a:xfrm>
          <a:prstGeom prst="rect">
            <a:avLst/>
          </a:prstGeom>
          <a:noFill/>
          <a:ln w="889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708926"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pic>
        <p:nvPicPr>
          <p:cNvPr id="5" name="Picture 4">
            <a:extLst>
              <a:ext uri="{FF2B5EF4-FFF2-40B4-BE49-F238E27FC236}">
                <a16:creationId xmlns:a16="http://schemas.microsoft.com/office/drawing/2014/main" id="{D1195A66-A97E-1447-8A48-6A50F0DE18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75885" y="1212112"/>
            <a:ext cx="7016116" cy="5262087"/>
          </a:xfrm>
          <a:prstGeom prst="rect">
            <a:avLst/>
          </a:prstGeom>
        </p:spPr>
      </p:pic>
      <p:sp>
        <p:nvSpPr>
          <p:cNvPr id="10" name="Rectangle 9">
            <a:extLst>
              <a:ext uri="{FF2B5EF4-FFF2-40B4-BE49-F238E27FC236}">
                <a16:creationId xmlns:a16="http://schemas.microsoft.com/office/drawing/2014/main" id="{571E940A-0BCC-D148-9DC6-9D1E5AFCD274}"/>
              </a:ext>
            </a:extLst>
          </p:cNvPr>
          <p:cNvSpPr/>
          <p:nvPr userDrawn="1"/>
        </p:nvSpPr>
        <p:spPr>
          <a:xfrm flipH="1">
            <a:off x="7972568" y="4095582"/>
            <a:ext cx="85235" cy="1658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 </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1379122" y="1334641"/>
            <a:ext cx="484805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3742306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rvice lines">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FC39-8C0C-490B-B908-65EC7D9D3D39}"/>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dirty="0"/>
              <a:t>Enter service name</a:t>
            </a:r>
            <a:endParaRPr lang="en-US" dirty="0"/>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US"/>
              <a:t>Click icon to add SmartArt graphic</a:t>
            </a:r>
            <a:endParaRPr lang="en-US" dirty="0"/>
          </a:p>
        </p:txBody>
      </p:sp>
      <p:sp>
        <p:nvSpPr>
          <p:cNvPr id="5" name="Text Placeholder 4">
            <a:extLst>
              <a:ext uri="{FF2B5EF4-FFF2-40B4-BE49-F238E27FC236}">
                <a16:creationId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8CEEAA-1BA8-43EF-8CF8-B1674E9D1E24}"/>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dirty="0"/>
              <a:t>Main heading</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8" name="Text Placeholder 7">
            <a:extLst>
              <a:ext uri="{FF2B5EF4-FFF2-40B4-BE49-F238E27FC236}">
                <a16:creationId xmlns:a16="http://schemas.microsoft.com/office/drawing/2014/main" id="{219CA15D-179C-844D-A74C-077BE7DFAFEA}"/>
              </a:ext>
            </a:extLst>
          </p:cNvPr>
          <p:cNvSpPr>
            <a:spLocks noGrp="1"/>
          </p:cNvSpPr>
          <p:nvPr>
            <p:ph type="body" sz="quarter" idx="10"/>
          </p:nvPr>
        </p:nvSpPr>
        <p:spPr>
          <a:xfrm>
            <a:off x="839788" y="2120900"/>
            <a:ext cx="5157787" cy="3951288"/>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9" name="Text Placeholder 7">
            <a:extLst>
              <a:ext uri="{FF2B5EF4-FFF2-40B4-BE49-F238E27FC236}">
                <a16:creationId xmlns:a16="http://schemas.microsoft.com/office/drawing/2014/main" id="{F4CA76A5-6BC5-9E4F-86D0-444719DEA18E}"/>
              </a:ext>
            </a:extLst>
          </p:cNvPr>
          <p:cNvSpPr>
            <a:spLocks noGrp="1"/>
          </p:cNvSpPr>
          <p:nvPr>
            <p:ph type="body" sz="quarter" idx="11"/>
          </p:nvPr>
        </p:nvSpPr>
        <p:spPr>
          <a:xfrm>
            <a:off x="6194427" y="2145638"/>
            <a:ext cx="5157787" cy="3951288"/>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2900044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ock content">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1C1893A-580E-4ECF-BC68-2F967B8F9315}"/>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dirty="0"/>
              <a:t>Main heading</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627865480"/>
              </p:ext>
            </p:extLst>
          </p:nvPr>
        </p:nvGraphicFramePr>
        <p:xfrm>
          <a:off x="819018" y="939800"/>
          <a:ext cx="10533485" cy="5113130"/>
        </p:xfrm>
        <a:graphic>
          <a:graphicData uri="http://schemas.openxmlformats.org/drawingml/2006/table">
            <a:tbl>
              <a:tblPr firstRow="1" bandRow="1">
                <a:tableStyleId>{5940675A-B579-460E-94D1-54222C63F5DA}</a:tableStyleId>
              </a:tblPr>
              <a:tblGrid>
                <a:gridCol w="2106697">
                  <a:extLst>
                    <a:ext uri="{9D8B030D-6E8A-4147-A177-3AD203B41FA5}">
                      <a16:colId xmlns:a16="http://schemas.microsoft.com/office/drawing/2014/main" val="20000"/>
                    </a:ext>
                  </a:extLst>
                </a:gridCol>
                <a:gridCol w="2106697">
                  <a:extLst>
                    <a:ext uri="{9D8B030D-6E8A-4147-A177-3AD203B41FA5}">
                      <a16:colId xmlns:a16="http://schemas.microsoft.com/office/drawing/2014/main" val="20001"/>
                    </a:ext>
                  </a:extLst>
                </a:gridCol>
                <a:gridCol w="2106697">
                  <a:extLst>
                    <a:ext uri="{9D8B030D-6E8A-4147-A177-3AD203B41FA5}">
                      <a16:colId xmlns:a16="http://schemas.microsoft.com/office/drawing/2014/main" val="20002"/>
                    </a:ext>
                  </a:extLst>
                </a:gridCol>
                <a:gridCol w="2106697">
                  <a:extLst>
                    <a:ext uri="{9D8B030D-6E8A-4147-A177-3AD203B41FA5}">
                      <a16:colId xmlns:a16="http://schemas.microsoft.com/office/drawing/2014/main" val="20003"/>
                    </a:ext>
                  </a:extLst>
                </a:gridCol>
                <a:gridCol w="2106697">
                  <a:extLst>
                    <a:ext uri="{9D8B030D-6E8A-4147-A177-3AD203B41FA5}">
                      <a16:colId xmlns:a16="http://schemas.microsoft.com/office/drawing/2014/main" val="20004"/>
                    </a:ext>
                  </a:extLst>
                </a:gridCol>
              </a:tblGrid>
              <a:tr h="2556565">
                <a:tc>
                  <a:txBody>
                    <a:bodyPr/>
                    <a:lstStyle/>
                    <a:p>
                      <a:endParaRPr lang="en-US" sz="1600" dirty="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600" dirty="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600" dirty="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600" dirty="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600" dirty="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2556565">
                <a:tc>
                  <a:txBody>
                    <a:bodyPr/>
                    <a:lstStyle/>
                    <a:p>
                      <a:endParaRPr lang="en-US" sz="1600" dirty="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600" dirty="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60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600" dirty="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600" dirty="0"/>
                    </a:p>
                  </a:txBody>
                  <a:tcPr marL="79001" marR="79001" marT="39501" marB="3950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0B8A10-91F3-4129-A1B9-895D5D34D489}"/>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5" name="Text Placeholder 4">
            <a:extLst>
              <a:ext uri="{FF2B5EF4-FFF2-40B4-BE49-F238E27FC236}">
                <a16:creationId xmlns:a16="http://schemas.microsoft.com/office/drawing/2014/main" id="{40A6E31C-95C0-0E4F-8E82-6AD30121A619}"/>
              </a:ext>
            </a:extLst>
          </p:cNvPr>
          <p:cNvSpPr>
            <a:spLocks noGrp="1"/>
          </p:cNvSpPr>
          <p:nvPr>
            <p:ph type="body" sz="quarter" idx="12"/>
          </p:nvPr>
        </p:nvSpPr>
        <p:spPr>
          <a:xfrm>
            <a:off x="5724525" y="996950"/>
            <a:ext cx="5705475" cy="486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13" name="Picture Placeholder 12"/>
          <p:cNvSpPr>
            <a:spLocks noGrp="1"/>
          </p:cNvSpPr>
          <p:nvPr>
            <p:ph type="pic" sz="quarter" idx="11" hasCustomPrompt="1"/>
          </p:nvPr>
        </p:nvSpPr>
        <p:spPr>
          <a:xfrm>
            <a:off x="1222786" y="1467469"/>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 right content">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513B8-761A-490F-933F-E029F3F5804F}"/>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9938"/>
            <a:ext cx="4979504" cy="6579704"/>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dirty="0"/>
              <a:t>Click to edit heading</a:t>
            </a:r>
            <a:endParaRPr lang="en-US" dirty="0"/>
          </a:p>
        </p:txBody>
      </p:sp>
      <p:sp>
        <p:nvSpPr>
          <p:cNvPr id="4" name="Text Placeholder 3">
            <a:extLst>
              <a:ext uri="{FF2B5EF4-FFF2-40B4-BE49-F238E27FC236}">
                <a16:creationId xmlns:a16="http://schemas.microsoft.com/office/drawing/2014/main" id="{F2A1B9E0-F36D-874E-B536-6CD202DD0E78}"/>
              </a:ext>
            </a:extLst>
          </p:cNvPr>
          <p:cNvSpPr>
            <a:spLocks noGrp="1"/>
          </p:cNvSpPr>
          <p:nvPr>
            <p:ph type="body" sz="quarter" idx="14"/>
          </p:nvPr>
        </p:nvSpPr>
        <p:spPr>
          <a:xfrm>
            <a:off x="511175" y="1465263"/>
            <a:ext cx="4003675"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8" name="Text Placeholder 7">
            <a:extLst>
              <a:ext uri="{FF2B5EF4-FFF2-40B4-BE49-F238E27FC236}">
                <a16:creationId xmlns:a16="http://schemas.microsoft.com/office/drawing/2014/main" id="{FC47473E-07C0-1B46-B2D0-CA82CB73B51E}"/>
              </a:ext>
            </a:extLst>
          </p:cNvPr>
          <p:cNvSpPr>
            <a:spLocks noGrp="1"/>
          </p:cNvSpPr>
          <p:nvPr>
            <p:ph type="body" sz="quarter" idx="15"/>
          </p:nvPr>
        </p:nvSpPr>
        <p:spPr>
          <a:xfrm>
            <a:off x="5681663" y="1465263"/>
            <a:ext cx="5911850"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428265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bottom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1"/>
              </a:solidFill>
            </a:endParaRPr>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dirty="0"/>
              <a:t>Main heading</a:t>
            </a:r>
          </a:p>
        </p:txBody>
      </p:sp>
      <p:sp>
        <p:nvSpPr>
          <p:cNvPr id="9" name="Text Placeholder 8">
            <a:extLst>
              <a:ext uri="{FF2B5EF4-FFF2-40B4-BE49-F238E27FC236}">
                <a16:creationId xmlns:a16="http://schemas.microsoft.com/office/drawing/2014/main" id="{0243B59B-4D3C-9A4A-9287-7D15F55F44FA}"/>
              </a:ext>
            </a:extLst>
          </p:cNvPr>
          <p:cNvSpPr>
            <a:spLocks noGrp="1"/>
          </p:cNvSpPr>
          <p:nvPr>
            <p:ph type="body" sz="quarter" idx="14"/>
          </p:nvPr>
        </p:nvSpPr>
        <p:spPr>
          <a:xfrm>
            <a:off x="838199" y="1103465"/>
            <a:ext cx="10863263" cy="286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Rectangle 6">
            <a:extLst>
              <a:ext uri="{FF2B5EF4-FFF2-40B4-BE49-F238E27FC236}">
                <a16:creationId xmlns:a16="http://schemas.microsoft.com/office/drawing/2014/main" id="{0DE1138D-DBC3-4CF4-B9AB-C1475938FAFD}"/>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8">
            <a:extLst>
              <a:ext uri="{FF2B5EF4-FFF2-40B4-BE49-F238E27FC236}">
                <a16:creationId xmlns:a16="http://schemas.microsoft.com/office/drawing/2014/main" id="{9915167C-FF17-3D4F-BCDE-BA629E0E32B5}"/>
              </a:ext>
            </a:extLst>
          </p:cNvPr>
          <p:cNvSpPr>
            <a:spLocks noGrp="1"/>
          </p:cNvSpPr>
          <p:nvPr>
            <p:ph type="body" sz="quarter" idx="15"/>
          </p:nvPr>
        </p:nvSpPr>
        <p:spPr>
          <a:xfrm>
            <a:off x="838199" y="5016514"/>
            <a:ext cx="10863263" cy="165709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Tree>
    <p:extLst>
      <p:ext uri="{BB962C8B-B14F-4D97-AF65-F5344CB8AC3E}">
        <p14:creationId xmlns:p14="http://schemas.microsoft.com/office/powerpoint/2010/main" val="1262004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rson's profil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233E2A-B0C9-420B-9A5C-FBE707D2A53F}"/>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49CC22-74F8-8C4A-BD2B-104067FA4DAB}"/>
              </a:ext>
            </a:extLst>
          </p:cNvPr>
          <p:cNvSpPr>
            <a:spLocks noGrp="1"/>
          </p:cNvSpPr>
          <p:nvPr>
            <p:ph sz="quarter" idx="14" hasCustomPrompt="1"/>
          </p:nvPr>
        </p:nvSpPr>
        <p:spPr>
          <a:xfrm>
            <a:off x="-26988" y="1"/>
            <a:ext cx="3525838" cy="6579704"/>
          </a:xfrm>
          <a:solidFill>
            <a:schemeClr val="tx1">
              <a:lumMod val="10000"/>
              <a:lumOff val="90000"/>
            </a:schemeClr>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4" name="Text Placeholder 3">
            <a:extLst>
              <a:ext uri="{FF2B5EF4-FFF2-40B4-BE49-F238E27FC236}">
                <a16:creationId xmlns:a16="http://schemas.microsoft.com/office/drawing/2014/main" id="{B6ED93EE-90C3-6748-834A-3AAACC2DC267}"/>
              </a:ext>
            </a:extLst>
          </p:cNvPr>
          <p:cNvSpPr>
            <a:spLocks noGrp="1"/>
          </p:cNvSpPr>
          <p:nvPr>
            <p:ph type="body" sz="quarter" idx="15"/>
          </p:nvPr>
        </p:nvSpPr>
        <p:spPr>
          <a:xfrm>
            <a:off x="4689591" y="2275716"/>
            <a:ext cx="6588125" cy="4092575"/>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Tree>
    <p:extLst>
      <p:ext uri="{BB962C8B-B14F-4D97-AF65-F5344CB8AC3E}">
        <p14:creationId xmlns:p14="http://schemas.microsoft.com/office/powerpoint/2010/main" val="3284351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1/2">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7B70B5C-F22A-4EAF-8BC3-A22E35EC9126}"/>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5" name="Text Placeholder 4">
            <a:extLst>
              <a:ext uri="{FF2B5EF4-FFF2-40B4-BE49-F238E27FC236}">
                <a16:creationId xmlns:a16="http://schemas.microsoft.com/office/drawing/2014/main" id="{657B30F3-A7A4-4446-AFE1-870EA2575FD6}"/>
              </a:ext>
            </a:extLst>
          </p:cNvPr>
          <p:cNvSpPr>
            <a:spLocks noGrp="1"/>
          </p:cNvSpPr>
          <p:nvPr>
            <p:ph type="body" sz="quarter" idx="11"/>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34891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Picture with Caption">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2160C0-A341-45D2-9955-8911F6286785}"/>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8" name="Text Placeholder 4">
            <a:extLst>
              <a:ext uri="{FF2B5EF4-FFF2-40B4-BE49-F238E27FC236}">
                <a16:creationId xmlns:a16="http://schemas.microsoft.com/office/drawing/2014/main" id="{2140EB90-FDF2-BF4A-865F-3A7A6FCD867A}"/>
              </a:ext>
            </a:extLst>
          </p:cNvPr>
          <p:cNvSpPr>
            <a:spLocks noGrp="1"/>
          </p:cNvSpPr>
          <p:nvPr>
            <p:ph type="body" sz="quarter" idx="13"/>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3641930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4">
            <a:extLst>
              <a:ext uri="{FF2B5EF4-FFF2-40B4-BE49-F238E27FC236}">
                <a16:creationId xmlns:a16="http://schemas.microsoft.com/office/drawing/2014/main" id="{F5E26F2C-3B93-B448-AC16-01606E9D470F}"/>
              </a:ext>
            </a:extLst>
          </p:cNvPr>
          <p:cNvSpPr>
            <a:spLocks noGrp="1"/>
          </p:cNvSpPr>
          <p:nvPr>
            <p:ph type="body" sz="quarter" idx="14"/>
          </p:nvPr>
        </p:nvSpPr>
        <p:spPr>
          <a:xfrm>
            <a:off x="682624" y="1371741"/>
            <a:ext cx="4989511" cy="237158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8564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a:gsLst>
            <a:gs pos="33000">
              <a:srgbClr val="A0104B"/>
            </a:gs>
            <a:gs pos="0">
              <a:schemeClr val="accent3"/>
            </a:gs>
            <a:gs pos="98000">
              <a:schemeClr val="accent4"/>
            </a:gs>
          </a:gsLst>
          <a:lin ang="0" scaled="0"/>
        </a:gra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A026673-4824-2443-BADD-CCAC8C1B95CE}"/>
              </a:ext>
            </a:extLst>
          </p:cNvPr>
          <p:cNvSpPr>
            <a:spLocks noGrp="1"/>
          </p:cNvSpPr>
          <p:nvPr>
            <p:ph sz="quarter" idx="12" hasCustomPrompt="1"/>
          </p:nvPr>
        </p:nvSpPr>
        <p:spPr>
          <a:xfrm>
            <a:off x="1011807" y="923161"/>
            <a:ext cx="6824254" cy="4831080"/>
          </a:xfrm>
          <a:ln w="88900">
            <a:solidFill>
              <a:schemeClr val="bg1"/>
            </a:solidFill>
            <a:miter lim="800000"/>
          </a:ln>
        </p:spPr>
        <p:txBody>
          <a:bodyPr/>
          <a:lstStyle>
            <a:lvl1pPr marL="0" indent="0">
              <a:buNone/>
              <a:defRPr/>
            </a:lvl1pPr>
          </a:lstStyle>
          <a:p>
            <a:pPr lvl="0"/>
            <a:r>
              <a:rPr lang="en-US" dirty="0"/>
              <a:t> </a:t>
            </a:r>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7" name="Picture Placeholder 6">
            <a:extLst>
              <a:ext uri="{FF2B5EF4-FFF2-40B4-BE49-F238E27FC236}">
                <a16:creationId xmlns:a16="http://schemas.microsoft.com/office/drawing/2014/main" id="{EC62C36F-A43F-AE42-B8F5-841DDB90D817}"/>
              </a:ext>
            </a:extLst>
          </p:cNvPr>
          <p:cNvSpPr>
            <a:spLocks noGrp="1"/>
          </p:cNvSpPr>
          <p:nvPr>
            <p:ph type="pic" sz="quarter" idx="11" hasCustomPrompt="1"/>
          </p:nvPr>
        </p:nvSpPr>
        <p:spPr>
          <a:xfrm>
            <a:off x="6231904" y="3421612"/>
            <a:ext cx="3429000" cy="3051175"/>
          </a:xfrm>
        </p:spPr>
        <p:txBody>
          <a:bodyPr/>
          <a:lstStyle>
            <a:lvl1pPr marL="0" indent="0">
              <a:buNone/>
              <a:defRPr/>
            </a:lvl1pPr>
          </a:lstStyle>
          <a:p>
            <a:r>
              <a:rPr lang="en-US" dirty="0"/>
              <a:t> </a:t>
            </a:r>
          </a:p>
        </p:txBody>
      </p:sp>
      <p:sp>
        <p:nvSpPr>
          <p:cNvPr id="8" name="Title 1">
            <a:extLst>
              <a:ext uri="{FF2B5EF4-FFF2-40B4-BE49-F238E27FC236}">
                <a16:creationId xmlns:a16="http://schemas.microsoft.com/office/drawing/2014/main" id="{D92787B1-B44C-A344-AE1B-6DA07ED9FE3F}"/>
              </a:ext>
            </a:extLst>
          </p:cNvPr>
          <p:cNvSpPr>
            <a:spLocks noGrp="1"/>
          </p:cNvSpPr>
          <p:nvPr>
            <p:ph type="ctrTitle" hasCustomPrompt="1"/>
          </p:nvPr>
        </p:nvSpPr>
        <p:spPr>
          <a:xfrm>
            <a:off x="1379122" y="1334641"/>
            <a:ext cx="484805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211904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page with pictures">
    <p:bg>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
        <p:nvSpPr>
          <p:cNvPr id="8" name="Rectangle 7">
            <a:extLst>
              <a:ext uri="{FF2B5EF4-FFF2-40B4-BE49-F238E27FC236}">
                <a16:creationId xmlns:a16="http://schemas.microsoft.com/office/drawing/2014/main" id="{0C21D736-A6CC-4F0F-9A84-8D00159B311A}"/>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061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block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8B4945-21A2-4073-AD36-DF1523E615B1}"/>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3922120"/>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defRPr lang="en-US" sz="2200" dirty="0">
                <a:solidFill>
                  <a:schemeClr val="accent4"/>
                </a:solidFill>
              </a:defRPr>
            </a:lvl1pPr>
          </a:lstStyle>
          <a:p>
            <a:pPr marL="0" lvl="0" indent="0">
              <a:spcBef>
                <a:spcPts val="0"/>
              </a:spcBef>
              <a:buNone/>
            </a:pPr>
            <a:r>
              <a:rPr lang="vi-VN" dirty="0"/>
              <a:t> </a:t>
            </a:r>
            <a:endParaRPr lang="en-US" dirty="0"/>
          </a:p>
        </p:txBody>
      </p:sp>
      <p:sp>
        <p:nvSpPr>
          <p:cNvPr id="38" name="Text Placeholder 36"/>
          <p:cNvSpPr>
            <a:spLocks noGrp="1"/>
          </p:cNvSpPr>
          <p:nvPr>
            <p:ph type="body" sz="quarter" idx="11" hasCustomPrompt="1"/>
          </p:nvPr>
        </p:nvSpPr>
        <p:spPr>
          <a:xfrm>
            <a:off x="833437" y="1623914"/>
            <a:ext cx="3345513" cy="3922121"/>
          </a:xfrm>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4"/>
            <a:ext cx="3345513" cy="3922120"/>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a:defRPr lang="en-US" sz="2200" dirty="0">
                <a:solidFill>
                  <a:schemeClr val="accent4"/>
                </a:solidFill>
              </a:defRPr>
            </a:lvl1pPr>
          </a:lstStyle>
          <a:p>
            <a:pPr marL="0" lvl="0" indent="0">
              <a:spcBef>
                <a:spcPts val="0"/>
              </a:spcBef>
              <a:buNone/>
            </a:pPr>
            <a:r>
              <a:rPr lang="vi-VN" dirty="0"/>
              <a:t> </a:t>
            </a:r>
            <a:endParaRPr lang="en-US" dirty="0"/>
          </a:p>
        </p:txBody>
      </p:sp>
      <p:sp>
        <p:nvSpPr>
          <p:cNvPr id="47" name="Text Placeholder 46"/>
          <p:cNvSpPr>
            <a:spLocks noGrp="1"/>
          </p:cNvSpPr>
          <p:nvPr>
            <p:ph type="body" sz="quarter" idx="15" hasCustomPrompt="1"/>
          </p:nvPr>
        </p:nvSpPr>
        <p:spPr>
          <a:xfrm>
            <a:off x="4721333" y="1815548"/>
            <a:ext cx="2960105" cy="711084"/>
          </a:xfrm>
        </p:spPr>
        <p:txBody>
          <a:bodyPr anchor="ctr">
            <a:normAutofit/>
          </a:bodyPr>
          <a:lstStyle>
            <a:lvl1pPr marL="0" indent="0">
              <a:buNone/>
              <a:defRPr sz="1800" b="1">
                <a:solidFill>
                  <a:schemeClr val="tx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5548"/>
            <a:ext cx="2971756" cy="711084"/>
          </a:xfrm>
        </p:spPr>
        <p:txBody>
          <a:bodyPr anchor="ctr">
            <a:normAutofit/>
          </a:bodyPr>
          <a:lstStyle>
            <a:lvl1pPr marL="0" indent="0">
              <a:buNone/>
              <a:defRPr sz="1800" b="1">
                <a:solidFill>
                  <a:schemeClr val="tx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5548"/>
            <a:ext cx="2961403" cy="711084"/>
          </a:xfrm>
        </p:spPr>
        <p:txBody>
          <a:bodyPr anchor="ctr">
            <a:normAutofit/>
          </a:bodyPr>
          <a:lstStyle>
            <a:lvl1pPr marL="0" indent="0">
              <a:buNone/>
              <a:defRPr sz="1800" b="1">
                <a:solidFill>
                  <a:schemeClr val="tx1"/>
                </a:solidFill>
              </a:defRPr>
            </a:lvl1pPr>
          </a:lstStyle>
          <a:p>
            <a:pPr lvl="0"/>
            <a:r>
              <a:rPr lang="en-US" dirty="0"/>
              <a:t>Sub-Heading Here</a:t>
            </a:r>
          </a:p>
        </p:txBody>
      </p:sp>
      <p:sp>
        <p:nvSpPr>
          <p:cNvPr id="5" name="Text Placeholder 4">
            <a:extLst>
              <a:ext uri="{FF2B5EF4-FFF2-40B4-BE49-F238E27FC236}">
                <a16:creationId xmlns:a16="http://schemas.microsoft.com/office/drawing/2014/main" id="{FDC31F37-22BC-42FF-B83D-8940FBE587D0}"/>
              </a:ext>
            </a:extLst>
          </p:cNvPr>
          <p:cNvSpPr>
            <a:spLocks noGrp="1"/>
          </p:cNvSpPr>
          <p:nvPr>
            <p:ph type="body" sz="quarter" idx="29"/>
          </p:nvPr>
        </p:nvSpPr>
        <p:spPr>
          <a:xfrm>
            <a:off x="1033463" y="2648458"/>
            <a:ext cx="2962275" cy="267601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4">
            <a:extLst>
              <a:ext uri="{FF2B5EF4-FFF2-40B4-BE49-F238E27FC236}">
                <a16:creationId xmlns:a16="http://schemas.microsoft.com/office/drawing/2014/main" id="{32861BB9-9D7C-4D75-84D6-E40305AC5B8E}"/>
              </a:ext>
            </a:extLst>
          </p:cNvPr>
          <p:cNvSpPr>
            <a:spLocks noGrp="1"/>
          </p:cNvSpPr>
          <p:nvPr>
            <p:ph type="body" sz="quarter" idx="30"/>
          </p:nvPr>
        </p:nvSpPr>
        <p:spPr>
          <a:xfrm>
            <a:off x="4732336" y="2646948"/>
            <a:ext cx="2962275" cy="2735920"/>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9CF6C1B5-CF89-4E3C-885F-696504799B48}"/>
              </a:ext>
            </a:extLst>
          </p:cNvPr>
          <p:cNvSpPr>
            <a:spLocks noGrp="1"/>
          </p:cNvSpPr>
          <p:nvPr>
            <p:ph type="body" sz="quarter" idx="31"/>
          </p:nvPr>
        </p:nvSpPr>
        <p:spPr>
          <a:xfrm>
            <a:off x="8434876" y="2647270"/>
            <a:ext cx="2962275" cy="2723096"/>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itle 1">
            <a:extLst>
              <a:ext uri="{FF2B5EF4-FFF2-40B4-BE49-F238E27FC236}">
                <a16:creationId xmlns:a16="http://schemas.microsoft.com/office/drawing/2014/main" id="{9402FA20-1BB6-44D2-91E5-1C1D4BD3C3C6}"/>
              </a:ext>
            </a:extLst>
          </p:cNvPr>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blocks">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43912C-A923-41FE-A1D8-03AB353CEA7C}"/>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36"/>
          <p:cNvSpPr>
            <a:spLocks noGrp="1"/>
          </p:cNvSpPr>
          <p:nvPr>
            <p:ph type="body" sz="quarter" idx="11" hasCustomPrompt="1"/>
          </p:nvPr>
        </p:nvSpPr>
        <p:spPr>
          <a:xfrm>
            <a:off x="833438" y="1623914"/>
            <a:ext cx="5076658" cy="3922121"/>
          </a:xfrm>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81906" y="1623915"/>
            <a:ext cx="5381556" cy="3922120"/>
          </a:xfrm>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000" b="1">
                <a:solidFill>
                  <a:schemeClr val="tx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131692" y="1884362"/>
            <a:ext cx="4501967" cy="423863"/>
          </a:xfrm>
        </p:spPr>
        <p:txBody>
          <a:bodyPr>
            <a:normAutofit/>
          </a:bodyPr>
          <a:lstStyle>
            <a:lvl1pPr marL="0" indent="0">
              <a:buNone/>
              <a:defRPr sz="2000" b="1">
                <a:solidFill>
                  <a:schemeClr val="tx1"/>
                </a:solidFill>
              </a:defRPr>
            </a:lvl1pPr>
          </a:lstStyle>
          <a:p>
            <a:pPr lvl="0"/>
            <a:r>
              <a:rPr lang="en-US" dirty="0"/>
              <a:t>Sub-Heading Here</a:t>
            </a:r>
          </a:p>
        </p:txBody>
      </p:sp>
      <p:sp>
        <p:nvSpPr>
          <p:cNvPr id="4" name="Text Placeholder 3">
            <a:extLst>
              <a:ext uri="{FF2B5EF4-FFF2-40B4-BE49-F238E27FC236}">
                <a16:creationId xmlns:a16="http://schemas.microsoft.com/office/drawing/2014/main" id="{1E3DFB38-E9CB-4505-9097-89F1A162E071}"/>
              </a:ext>
            </a:extLst>
          </p:cNvPr>
          <p:cNvSpPr>
            <a:spLocks noGrp="1"/>
          </p:cNvSpPr>
          <p:nvPr>
            <p:ph type="body" sz="quarter" idx="26"/>
          </p:nvPr>
        </p:nvSpPr>
        <p:spPr>
          <a:xfrm>
            <a:off x="1143724" y="2424113"/>
            <a:ext cx="4502150" cy="2809875"/>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
            <a:extLst>
              <a:ext uri="{FF2B5EF4-FFF2-40B4-BE49-F238E27FC236}">
                <a16:creationId xmlns:a16="http://schemas.microsoft.com/office/drawing/2014/main" id="{785592A3-0E86-4845-8A34-DA96FE64C0B8}"/>
              </a:ext>
            </a:extLst>
          </p:cNvPr>
          <p:cNvSpPr>
            <a:spLocks noGrp="1"/>
          </p:cNvSpPr>
          <p:nvPr>
            <p:ph type="body" sz="quarter" idx="27"/>
          </p:nvPr>
        </p:nvSpPr>
        <p:spPr>
          <a:xfrm>
            <a:off x="6530011" y="2424113"/>
            <a:ext cx="4740962" cy="2809875"/>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1">
            <a:extLst>
              <a:ext uri="{FF2B5EF4-FFF2-40B4-BE49-F238E27FC236}">
                <a16:creationId xmlns:a16="http://schemas.microsoft.com/office/drawing/2014/main" id="{12A5DD75-DBA3-4CAA-8F5B-9BDA9316BD61}"/>
              </a:ext>
            </a:extLst>
          </p:cNvPr>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9D3224C-3F42-4A8C-8BC1-AF22A402F62E}"/>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accent3"/>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5"/>
            <a:ext cx="5142292" cy="2063502"/>
          </a:xfrm>
          <a:solidFill>
            <a:schemeClr val="accent3"/>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15" name="Text Placeholder 2">
            <a:extLst>
              <a:ext uri="{FF2B5EF4-FFF2-40B4-BE49-F238E27FC236}">
                <a16:creationId xmlns:a16="http://schemas.microsoft.com/office/drawing/2014/main" id="{8C96B441-B518-C944-AEAD-6FFD8ED98E3C}"/>
              </a:ext>
            </a:extLst>
          </p:cNvPr>
          <p:cNvSpPr>
            <a:spLocks noGrp="1"/>
          </p:cNvSpPr>
          <p:nvPr>
            <p:ph type="body" sz="quarter" idx="26"/>
          </p:nvPr>
        </p:nvSpPr>
        <p:spPr>
          <a:xfrm>
            <a:off x="1034128"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A828ED11-8198-AF44-9DBB-63953057EBCB}"/>
              </a:ext>
            </a:extLst>
          </p:cNvPr>
          <p:cNvSpPr>
            <a:spLocks noGrp="1"/>
          </p:cNvSpPr>
          <p:nvPr>
            <p:ph type="body" sz="quarter" idx="27"/>
          </p:nvPr>
        </p:nvSpPr>
        <p:spPr>
          <a:xfrm>
            <a:off x="1034128"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0C9197E8-EEE0-644D-8341-BC9FACF0ABDC}"/>
              </a:ext>
            </a:extLst>
          </p:cNvPr>
          <p:cNvSpPr>
            <a:spLocks noGrp="1"/>
          </p:cNvSpPr>
          <p:nvPr>
            <p:ph type="body" sz="quarter" idx="28"/>
          </p:nvPr>
        </p:nvSpPr>
        <p:spPr>
          <a:xfrm>
            <a:off x="6411936"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id="{5C3B10DF-E442-454C-B41F-08BA0E4C402A}"/>
              </a:ext>
            </a:extLst>
          </p:cNvPr>
          <p:cNvSpPr>
            <a:spLocks noGrp="1"/>
          </p:cNvSpPr>
          <p:nvPr>
            <p:ph type="body" sz="quarter" idx="29"/>
          </p:nvPr>
        </p:nvSpPr>
        <p:spPr>
          <a:xfrm>
            <a:off x="6411936"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9" name="Title 1">
            <a:extLst>
              <a:ext uri="{FF2B5EF4-FFF2-40B4-BE49-F238E27FC236}">
                <a16:creationId xmlns:a16="http://schemas.microsoft.com/office/drawing/2014/main" id="{BC3CD257-08F3-41B0-A2B0-900EDCB9336C}"/>
              </a:ext>
            </a:extLst>
          </p:cNvPr>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x blocks">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8FAD44C-F5D4-4F48-9FE7-BCC4B6A2D43C}"/>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5"/>
            <a:ext cx="3345513" cy="2023746"/>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19371" y="1811346"/>
            <a:ext cx="2962067" cy="601357"/>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1347"/>
            <a:ext cx="2961403" cy="601357"/>
          </a:xfrm>
        </p:spPr>
        <p:txBody>
          <a:bodyPr>
            <a:normAutofit/>
          </a:bodyPr>
          <a:lstStyle>
            <a:lvl1pPr marL="0" indent="0">
              <a:buNone/>
              <a:defRPr sz="1800" b="1">
                <a:solidFill>
                  <a:schemeClr val="bg1"/>
                </a:solidFill>
              </a:defRPr>
            </a:lvl1pPr>
          </a:lstStyle>
          <a:p>
            <a:pPr lvl="0"/>
            <a:r>
              <a:rPr lang="en-US" dirty="0"/>
              <a:t>Sub-Heading Here</a:t>
            </a:r>
          </a:p>
        </p:txBody>
      </p:sp>
      <p:sp>
        <p:nvSpPr>
          <p:cNvPr id="21" name="Text Placeholder 2">
            <a:extLst>
              <a:ext uri="{FF2B5EF4-FFF2-40B4-BE49-F238E27FC236}">
                <a16:creationId xmlns:a16="http://schemas.microsoft.com/office/drawing/2014/main" id="{2D657AA7-9D1D-DF42-8A30-F2C7E74A1AD5}"/>
              </a:ext>
            </a:extLst>
          </p:cNvPr>
          <p:cNvSpPr>
            <a:spLocks noGrp="1"/>
          </p:cNvSpPr>
          <p:nvPr>
            <p:ph type="body" sz="quarter" idx="35"/>
          </p:nvPr>
        </p:nvSpPr>
        <p:spPr>
          <a:xfrm>
            <a:off x="1043402" y="2422643"/>
            <a:ext cx="2961403" cy="1020656"/>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2" name="Text Placeholder 2">
            <a:extLst>
              <a:ext uri="{FF2B5EF4-FFF2-40B4-BE49-F238E27FC236}">
                <a16:creationId xmlns:a16="http://schemas.microsoft.com/office/drawing/2014/main" id="{70D54E19-C100-C042-99CF-79E9E78651EC}"/>
              </a:ext>
            </a:extLst>
          </p:cNvPr>
          <p:cNvSpPr>
            <a:spLocks noGrp="1"/>
          </p:cNvSpPr>
          <p:nvPr>
            <p:ph type="body" sz="quarter" idx="36"/>
          </p:nvPr>
        </p:nvSpPr>
        <p:spPr>
          <a:xfrm>
            <a:off x="4719371" y="2422643"/>
            <a:ext cx="2961403" cy="1020656"/>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3" name="Text Placeholder 46">
            <a:extLst>
              <a:ext uri="{FF2B5EF4-FFF2-40B4-BE49-F238E27FC236}">
                <a16:creationId xmlns:a16="http://schemas.microsoft.com/office/drawing/2014/main" id="{03B4E3E7-9B06-F148-9D66-841F2EAA82A5}"/>
              </a:ext>
            </a:extLst>
          </p:cNvPr>
          <p:cNvSpPr>
            <a:spLocks noGrp="1"/>
          </p:cNvSpPr>
          <p:nvPr>
            <p:ph type="body" sz="quarter" idx="37" hasCustomPrompt="1"/>
          </p:nvPr>
        </p:nvSpPr>
        <p:spPr>
          <a:xfrm>
            <a:off x="8435459" y="1811346"/>
            <a:ext cx="2960105" cy="601357"/>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24" name="Text Placeholder 2">
            <a:extLst>
              <a:ext uri="{FF2B5EF4-FFF2-40B4-BE49-F238E27FC236}">
                <a16:creationId xmlns:a16="http://schemas.microsoft.com/office/drawing/2014/main" id="{4246FC74-B377-7247-95F5-7D41C028400A}"/>
              </a:ext>
            </a:extLst>
          </p:cNvPr>
          <p:cNvSpPr>
            <a:spLocks noGrp="1"/>
          </p:cNvSpPr>
          <p:nvPr>
            <p:ph type="body" sz="quarter" idx="38"/>
          </p:nvPr>
        </p:nvSpPr>
        <p:spPr>
          <a:xfrm>
            <a:off x="8433497" y="2422643"/>
            <a:ext cx="2961403" cy="1020656"/>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5" name="Text Placeholder 36">
            <a:extLst>
              <a:ext uri="{FF2B5EF4-FFF2-40B4-BE49-F238E27FC236}">
                <a16:creationId xmlns:a16="http://schemas.microsoft.com/office/drawing/2014/main" id="{B978492D-3924-3044-AB2D-480EE03AC5D4}"/>
              </a:ext>
            </a:extLst>
          </p:cNvPr>
          <p:cNvSpPr>
            <a:spLocks noGrp="1"/>
          </p:cNvSpPr>
          <p:nvPr>
            <p:ph type="body" sz="quarter" idx="39" hasCustomPrompt="1"/>
          </p:nvPr>
        </p:nvSpPr>
        <p:spPr>
          <a:xfrm>
            <a:off x="8247998" y="3959610"/>
            <a:ext cx="3345513" cy="2023746"/>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6" name="Text Placeholder 36">
            <a:extLst>
              <a:ext uri="{FF2B5EF4-FFF2-40B4-BE49-F238E27FC236}">
                <a16:creationId xmlns:a16="http://schemas.microsoft.com/office/drawing/2014/main" id="{9E133F7F-4A15-F047-BFAB-D68E211FF107}"/>
              </a:ext>
            </a:extLst>
          </p:cNvPr>
          <p:cNvSpPr>
            <a:spLocks noGrp="1"/>
          </p:cNvSpPr>
          <p:nvPr>
            <p:ph type="body" sz="quarter" idx="40" hasCustomPrompt="1"/>
          </p:nvPr>
        </p:nvSpPr>
        <p:spPr>
          <a:xfrm>
            <a:off x="4540717" y="3959611"/>
            <a:ext cx="3345513" cy="2023746"/>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7" name="Text Placeholder 46">
            <a:extLst>
              <a:ext uri="{FF2B5EF4-FFF2-40B4-BE49-F238E27FC236}">
                <a16:creationId xmlns:a16="http://schemas.microsoft.com/office/drawing/2014/main" id="{90CF51E0-AA3A-E640-A7B8-BC76F6693E2C}"/>
              </a:ext>
            </a:extLst>
          </p:cNvPr>
          <p:cNvSpPr>
            <a:spLocks noGrp="1"/>
          </p:cNvSpPr>
          <p:nvPr>
            <p:ph type="body" sz="quarter" idx="41" hasCustomPrompt="1"/>
          </p:nvPr>
        </p:nvSpPr>
        <p:spPr>
          <a:xfrm>
            <a:off x="4719371" y="4147042"/>
            <a:ext cx="2962067" cy="601357"/>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28" name="Text Placeholder 2">
            <a:extLst>
              <a:ext uri="{FF2B5EF4-FFF2-40B4-BE49-F238E27FC236}">
                <a16:creationId xmlns:a16="http://schemas.microsoft.com/office/drawing/2014/main" id="{9EAC4F05-C9D8-B545-8439-AB48C968CE24}"/>
              </a:ext>
            </a:extLst>
          </p:cNvPr>
          <p:cNvSpPr>
            <a:spLocks noGrp="1"/>
          </p:cNvSpPr>
          <p:nvPr>
            <p:ph type="body" sz="quarter" idx="42"/>
          </p:nvPr>
        </p:nvSpPr>
        <p:spPr>
          <a:xfrm>
            <a:off x="4719371" y="4758339"/>
            <a:ext cx="2961403" cy="1020656"/>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9" name="Text Placeholder 46">
            <a:extLst>
              <a:ext uri="{FF2B5EF4-FFF2-40B4-BE49-F238E27FC236}">
                <a16:creationId xmlns:a16="http://schemas.microsoft.com/office/drawing/2014/main" id="{B66E8671-282F-7240-A9FB-1E750E7A8AF4}"/>
              </a:ext>
            </a:extLst>
          </p:cNvPr>
          <p:cNvSpPr>
            <a:spLocks noGrp="1"/>
          </p:cNvSpPr>
          <p:nvPr>
            <p:ph type="body" sz="quarter" idx="43" hasCustomPrompt="1"/>
          </p:nvPr>
        </p:nvSpPr>
        <p:spPr>
          <a:xfrm>
            <a:off x="8435459" y="4147042"/>
            <a:ext cx="2960105" cy="601357"/>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30" name="Text Placeholder 2">
            <a:extLst>
              <a:ext uri="{FF2B5EF4-FFF2-40B4-BE49-F238E27FC236}">
                <a16:creationId xmlns:a16="http://schemas.microsoft.com/office/drawing/2014/main" id="{4C741259-C020-254E-85BB-3A847CD59253}"/>
              </a:ext>
            </a:extLst>
          </p:cNvPr>
          <p:cNvSpPr>
            <a:spLocks noGrp="1"/>
          </p:cNvSpPr>
          <p:nvPr>
            <p:ph type="body" sz="quarter" idx="44"/>
          </p:nvPr>
        </p:nvSpPr>
        <p:spPr>
          <a:xfrm>
            <a:off x="8433497" y="4758339"/>
            <a:ext cx="2961403" cy="1020656"/>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31" name="Text Placeholder 36">
            <a:extLst>
              <a:ext uri="{FF2B5EF4-FFF2-40B4-BE49-F238E27FC236}">
                <a16:creationId xmlns:a16="http://schemas.microsoft.com/office/drawing/2014/main" id="{DA74CB81-4C04-EB40-BE0D-7E4F2FB3D320}"/>
              </a:ext>
            </a:extLst>
          </p:cNvPr>
          <p:cNvSpPr>
            <a:spLocks noGrp="1"/>
          </p:cNvSpPr>
          <p:nvPr>
            <p:ph type="body" sz="quarter" idx="45" hasCustomPrompt="1"/>
          </p:nvPr>
        </p:nvSpPr>
        <p:spPr>
          <a:xfrm>
            <a:off x="833437" y="3969549"/>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3" name="Text Placeholder 46">
            <a:extLst>
              <a:ext uri="{FF2B5EF4-FFF2-40B4-BE49-F238E27FC236}">
                <a16:creationId xmlns:a16="http://schemas.microsoft.com/office/drawing/2014/main" id="{8F11FB1B-B983-794F-BE59-E17DCB1655B5}"/>
              </a:ext>
            </a:extLst>
          </p:cNvPr>
          <p:cNvSpPr>
            <a:spLocks noGrp="1"/>
          </p:cNvSpPr>
          <p:nvPr>
            <p:ph type="body" sz="quarter" idx="46" hasCustomPrompt="1"/>
          </p:nvPr>
        </p:nvSpPr>
        <p:spPr>
          <a:xfrm>
            <a:off x="1034128" y="4156982"/>
            <a:ext cx="2961403" cy="601357"/>
          </a:xfrm>
        </p:spPr>
        <p:txBody>
          <a:bodyPr>
            <a:normAutofit/>
          </a:bodyPr>
          <a:lstStyle>
            <a:lvl1pPr marL="0" indent="0">
              <a:buNone/>
              <a:defRPr sz="1800" b="1">
                <a:solidFill>
                  <a:schemeClr val="bg1"/>
                </a:solidFill>
              </a:defRPr>
            </a:lvl1pPr>
          </a:lstStyle>
          <a:p>
            <a:pPr lvl="0"/>
            <a:r>
              <a:rPr lang="en-US" dirty="0"/>
              <a:t>Sub-Heading Here</a:t>
            </a:r>
          </a:p>
        </p:txBody>
      </p:sp>
      <p:sp>
        <p:nvSpPr>
          <p:cNvPr id="34" name="Text Placeholder 2">
            <a:extLst>
              <a:ext uri="{FF2B5EF4-FFF2-40B4-BE49-F238E27FC236}">
                <a16:creationId xmlns:a16="http://schemas.microsoft.com/office/drawing/2014/main" id="{ED291445-8D37-9C4B-99FA-F14082F0275C}"/>
              </a:ext>
            </a:extLst>
          </p:cNvPr>
          <p:cNvSpPr>
            <a:spLocks noGrp="1"/>
          </p:cNvSpPr>
          <p:nvPr>
            <p:ph type="body" sz="quarter" idx="47"/>
          </p:nvPr>
        </p:nvSpPr>
        <p:spPr>
          <a:xfrm>
            <a:off x="1043402" y="4768278"/>
            <a:ext cx="2961403" cy="1020656"/>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35" name="Title 1">
            <a:extLst>
              <a:ext uri="{FF2B5EF4-FFF2-40B4-BE49-F238E27FC236}">
                <a16:creationId xmlns:a16="http://schemas.microsoft.com/office/drawing/2014/main" id="{6BD285D1-7686-41BC-9222-77E4B43A3AAD}"/>
              </a:ext>
            </a:extLst>
          </p:cNvPr>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Statement">
    <p:bg>
      <p:bgPr>
        <a:gradFill>
          <a:gsLst>
            <a:gs pos="32000">
              <a:srgbClr val="A10F49"/>
            </a:gs>
            <a:gs pos="100000">
              <a:schemeClr val="accent4"/>
            </a:gs>
            <a:gs pos="0">
              <a:schemeClr val="accent3"/>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Single word</a:t>
            </a:r>
          </a:p>
        </p:txBody>
      </p:sp>
      <p:sp>
        <p:nvSpPr>
          <p:cNvPr id="3" name="Content Placeholder 2">
            <a:extLst>
              <a:ext uri="{FF2B5EF4-FFF2-40B4-BE49-F238E27FC236}">
                <a16:creationId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lnSpc>
                <a:spcPct val="100000"/>
              </a:lnSpc>
              <a:buNone/>
              <a:defRPr sz="18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a:t>
            </a:r>
          </a:p>
        </p:txBody>
      </p:sp>
      <p:sp>
        <p:nvSpPr>
          <p:cNvPr id="5" name="Picture Placeholder 4">
            <a:extLst>
              <a:ext uri="{FF2B5EF4-FFF2-40B4-BE49-F238E27FC236}">
                <a16:creationId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Title and Conten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D5A38-17C7-4819-864C-B7EC78BB434B}"/>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2391670"/>
            <a:ext cx="10515600" cy="3492296"/>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302124"/>
            <a:ext cx="5257800" cy="1089545"/>
          </a:xfrm>
        </p:spPr>
        <p:txBody>
          <a:bodyPr>
            <a:normAutofit/>
          </a:bodyPr>
          <a:lstStyle>
            <a:lvl1pPr marL="0" marR="0" indent="0" algn="l" defTabSz="914400" rtl="0" eaLnBrk="1" fontAlgn="auto" latinLnBrk="0" hangingPunct="1">
              <a:lnSpc>
                <a:spcPct val="150000"/>
              </a:lnSpc>
              <a:spcBef>
                <a:spcPts val="1000"/>
              </a:spcBef>
              <a:spcAft>
                <a:spcPts val="0"/>
              </a:spcAft>
              <a:buClr>
                <a:schemeClr val="accent4"/>
              </a:buClr>
              <a:buSzPct val="120000"/>
              <a:buFont typeface="Arial"/>
              <a:buNone/>
              <a:tabLst/>
              <a:defRPr sz="1400" b="0"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Tree>
    <p:extLst>
      <p:ext uri="{BB962C8B-B14F-4D97-AF65-F5344CB8AC3E}">
        <p14:creationId xmlns:p14="http://schemas.microsoft.com/office/powerpoint/2010/main" val="3876559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ase stud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2878B-8AD7-40F0-9EB1-91D8AC156127}"/>
              </a:ext>
            </a:extLst>
          </p:cNvPr>
          <p:cNvSpPr/>
          <p:nvPr userDrawn="1"/>
        </p:nvSpPr>
        <p:spPr>
          <a:xfrm>
            <a:off x="0" y="0"/>
            <a:ext cx="3396342" cy="6858000"/>
          </a:xfrm>
          <a:prstGeom prst="rect">
            <a:avLst/>
          </a:prstGeom>
          <a:gradFill>
            <a:gsLst>
              <a:gs pos="0">
                <a:schemeClr val="accent3"/>
              </a:gs>
              <a:gs pos="33000">
                <a:srgbClr val="A0104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Picture Placeholder 33">
            <a:extLst>
              <a:ext uri="{FF2B5EF4-FFF2-40B4-BE49-F238E27FC236}">
                <a16:creationId xmlns:a16="http://schemas.microsoft.com/office/drawing/2014/main" id="{B69E029C-C517-194A-A746-3CCDB6FE493C}"/>
              </a:ext>
            </a:extLst>
          </p:cNvPr>
          <p:cNvSpPr>
            <a:spLocks noGrp="1"/>
          </p:cNvSpPr>
          <p:nvPr>
            <p:ph type="pic" sz="quarter" idx="10" hasCustomPrompt="1"/>
          </p:nvPr>
        </p:nvSpPr>
        <p:spPr>
          <a:xfrm>
            <a:off x="445073" y="252628"/>
            <a:ext cx="2477031" cy="1920015"/>
          </a:xfrm>
        </p:spPr>
        <p:txBody>
          <a:bodyPr anchor="ctr">
            <a:normAutofit/>
          </a:bodyPr>
          <a:lstStyle>
            <a:lvl1pPr marL="0" indent="0" algn="ctr">
              <a:buNone/>
              <a:defRPr sz="1800"/>
            </a:lvl1pPr>
          </a:lstStyle>
          <a:p>
            <a:r>
              <a:rPr lang="en-VN"/>
              <a:t>Client’s logo</a:t>
            </a:r>
          </a:p>
        </p:txBody>
      </p:sp>
      <p:sp>
        <p:nvSpPr>
          <p:cNvPr id="62" name="Text Placeholder 61">
            <a:extLst>
              <a:ext uri="{FF2B5EF4-FFF2-40B4-BE49-F238E27FC236}">
                <a16:creationId xmlns:a16="http://schemas.microsoft.com/office/drawing/2014/main" id="{0B09B9EC-7F16-E44F-9475-BF30B033B950}"/>
              </a:ext>
            </a:extLst>
          </p:cNvPr>
          <p:cNvSpPr>
            <a:spLocks noGrp="1"/>
          </p:cNvSpPr>
          <p:nvPr>
            <p:ph type="body" sz="quarter" idx="17" hasCustomPrompt="1"/>
          </p:nvPr>
        </p:nvSpPr>
        <p:spPr>
          <a:xfrm>
            <a:off x="4033837" y="2586891"/>
            <a:ext cx="5110163" cy="420688"/>
          </a:xfrm>
        </p:spPr>
        <p:txBody>
          <a:bodyPr>
            <a:normAutofit/>
          </a:bodyPr>
          <a:lstStyle>
            <a:lvl1pPr marL="0" indent="0">
              <a:buNone/>
              <a:defRPr sz="1800" b="1"/>
            </a:lvl1pPr>
          </a:lstStyle>
          <a:p>
            <a:pPr lvl="0"/>
            <a:r>
              <a:rPr lang="vi-VN"/>
              <a:t>Enter </a:t>
            </a:r>
            <a:r>
              <a:rPr lang="en-US"/>
              <a:t>The Solution</a:t>
            </a:r>
            <a:endParaRPr lang="en-VN"/>
          </a:p>
        </p:txBody>
      </p:sp>
      <p:sp>
        <p:nvSpPr>
          <p:cNvPr id="64" name="Text Placeholder 61">
            <a:extLst>
              <a:ext uri="{FF2B5EF4-FFF2-40B4-BE49-F238E27FC236}">
                <a16:creationId xmlns:a16="http://schemas.microsoft.com/office/drawing/2014/main" id="{05C582CB-A4E6-4247-802E-C4F9F7F33CEE}"/>
              </a:ext>
            </a:extLst>
          </p:cNvPr>
          <p:cNvSpPr>
            <a:spLocks noGrp="1"/>
          </p:cNvSpPr>
          <p:nvPr>
            <p:ph type="body" sz="quarter" idx="19" hasCustomPrompt="1"/>
          </p:nvPr>
        </p:nvSpPr>
        <p:spPr>
          <a:xfrm>
            <a:off x="4033837" y="471170"/>
            <a:ext cx="5110163" cy="420688"/>
          </a:xfrm>
        </p:spPr>
        <p:txBody>
          <a:bodyPr>
            <a:normAutofit/>
          </a:bodyPr>
          <a:lstStyle>
            <a:lvl1pPr marL="0" indent="0">
              <a:buNone/>
              <a:defRPr sz="1800" b="1"/>
            </a:lvl1pPr>
          </a:lstStyle>
          <a:p>
            <a:r>
              <a:rPr lang="vi-VN"/>
              <a:t>Enter The Challenge</a:t>
            </a:r>
            <a:endParaRPr lang="en-GB"/>
          </a:p>
        </p:txBody>
      </p:sp>
      <p:sp>
        <p:nvSpPr>
          <p:cNvPr id="23" name="Text Placeholder 61">
            <a:extLst>
              <a:ext uri="{FF2B5EF4-FFF2-40B4-BE49-F238E27FC236}">
                <a16:creationId xmlns:a16="http://schemas.microsoft.com/office/drawing/2014/main" id="{FF459DCD-35BD-DE4E-AD9F-44DE54A6DB7B}"/>
              </a:ext>
            </a:extLst>
          </p:cNvPr>
          <p:cNvSpPr>
            <a:spLocks noGrp="1"/>
          </p:cNvSpPr>
          <p:nvPr>
            <p:ph type="body" sz="quarter" idx="21" hasCustomPrompt="1"/>
          </p:nvPr>
        </p:nvSpPr>
        <p:spPr>
          <a:xfrm>
            <a:off x="4033837" y="4693179"/>
            <a:ext cx="5110163" cy="420688"/>
          </a:xfrm>
        </p:spPr>
        <p:txBody>
          <a:bodyPr>
            <a:normAutofit/>
          </a:bodyPr>
          <a:lstStyle>
            <a:lvl1pPr marL="0" indent="0">
              <a:buNone/>
              <a:defRPr sz="1800" b="1"/>
            </a:lvl1pPr>
          </a:lstStyle>
          <a:p>
            <a:pPr lvl="0"/>
            <a:r>
              <a:rPr lang="vi-VN"/>
              <a:t>Enter </a:t>
            </a:r>
            <a:r>
              <a:rPr lang="en-US"/>
              <a:t>Results and Benefits</a:t>
            </a:r>
            <a:endParaRPr lang="en-VN"/>
          </a:p>
        </p:txBody>
      </p:sp>
      <p:sp>
        <p:nvSpPr>
          <p:cNvPr id="29" name="Text Placeholder 59">
            <a:extLst>
              <a:ext uri="{FF2B5EF4-FFF2-40B4-BE49-F238E27FC236}">
                <a16:creationId xmlns:a16="http://schemas.microsoft.com/office/drawing/2014/main" id="{A19040EA-1AA9-1242-B00A-18854D1C8045}"/>
              </a:ext>
            </a:extLst>
          </p:cNvPr>
          <p:cNvSpPr>
            <a:spLocks noGrp="1"/>
          </p:cNvSpPr>
          <p:nvPr>
            <p:ph type="body" sz="quarter" idx="23" hasCustomPrompt="1"/>
          </p:nvPr>
        </p:nvSpPr>
        <p:spPr>
          <a:xfrm>
            <a:off x="472438" y="5001625"/>
            <a:ext cx="2529841" cy="1651907"/>
          </a:xfrm>
        </p:spPr>
        <p:txBody>
          <a:bodyPr>
            <a:normAutofit/>
          </a:bodyPr>
          <a:lstStyle>
            <a:lvl1pPr marL="0" indent="0">
              <a:lnSpc>
                <a:spcPct val="100000"/>
              </a:lnSpc>
              <a:buNone/>
              <a:defRPr lang="en-US" sz="1100" b="0" i="0" smtClean="0">
                <a:solidFill>
                  <a:schemeClr val="bg1"/>
                </a:solidFill>
                <a:effectLst/>
                <a:latin typeface="Arial" panose="020B0604020202020204" pitchFamily="34" charset="0"/>
                <a:cs typeface="Arial" panose="020B0604020202020204" pitchFamily="34" charset="0"/>
              </a:defRPr>
            </a:lvl1pPr>
          </a:lstStyle>
          <a:p>
            <a:r>
              <a:rPr lang="en-US"/>
              <a:t>About the client: Lorem ipsum dolor sit </a:t>
            </a:r>
            <a:r>
              <a:rPr lang="en-US" err="1"/>
              <a:t>amet</a:t>
            </a:r>
            <a:r>
              <a:rPr lang="en-US"/>
              <a:t>, </a:t>
            </a:r>
            <a:r>
              <a:rPr lang="en-US" err="1"/>
              <a:t>consectetur</a:t>
            </a:r>
            <a:r>
              <a:rPr lang="en-US"/>
              <a:t> </a:t>
            </a:r>
            <a:r>
              <a:rPr lang="en-US" err="1"/>
              <a:t>adipiscing</a:t>
            </a:r>
            <a:r>
              <a:rPr lang="en-US"/>
              <a:t> </a:t>
            </a:r>
            <a:r>
              <a:rPr lang="en-US" err="1"/>
              <a:t>elit</a:t>
            </a:r>
            <a:r>
              <a:rPr lang="en-US"/>
              <a:t>. Duis </a:t>
            </a:r>
            <a:r>
              <a:rPr lang="en-US" err="1"/>
              <a:t>egestas</a:t>
            </a:r>
            <a:r>
              <a:rPr lang="en-US"/>
              <a:t> </a:t>
            </a:r>
            <a:r>
              <a:rPr lang="en-US" err="1"/>
              <a:t>lobortis</a:t>
            </a:r>
            <a:r>
              <a:rPr lang="en-US"/>
              <a:t> </a:t>
            </a:r>
            <a:r>
              <a:rPr lang="en-US" err="1"/>
              <a:t>urna</a:t>
            </a:r>
            <a:r>
              <a:rPr lang="en-US"/>
              <a:t> at convallis. </a:t>
            </a:r>
            <a:r>
              <a:rPr lang="en-US" err="1"/>
              <a:t>Nulla</a:t>
            </a:r>
            <a:r>
              <a:rPr lang="en-US"/>
              <a:t> </a:t>
            </a:r>
            <a:r>
              <a:rPr lang="en-US" err="1"/>
              <a:t>facilisi</a:t>
            </a:r>
            <a:r>
              <a:rPr lang="en-US"/>
              <a:t>. Donec </a:t>
            </a:r>
            <a:r>
              <a:rPr lang="en-US" err="1"/>
              <a:t>eu</a:t>
            </a:r>
            <a:r>
              <a:rPr lang="en-US"/>
              <a:t> </a:t>
            </a:r>
            <a:r>
              <a:rPr lang="en-US" err="1"/>
              <a:t>felis</a:t>
            </a:r>
            <a:r>
              <a:rPr lang="en-US"/>
              <a:t> id </a:t>
            </a:r>
            <a:r>
              <a:rPr lang="en-US" err="1"/>
              <a:t>velit</a:t>
            </a:r>
            <a:r>
              <a:rPr lang="en-US"/>
              <a:t> </a:t>
            </a:r>
            <a:r>
              <a:rPr lang="en-US" err="1"/>
              <a:t>congue</a:t>
            </a:r>
            <a:r>
              <a:rPr lang="en-US"/>
              <a:t> </a:t>
            </a:r>
            <a:r>
              <a:rPr lang="en-US" err="1"/>
              <a:t>placerat</a:t>
            </a:r>
            <a:r>
              <a:rPr lang="en-US"/>
              <a:t>. Morbi sed </a:t>
            </a:r>
            <a:r>
              <a:rPr lang="en-US" err="1"/>
              <a:t>urna</a:t>
            </a:r>
            <a:r>
              <a:rPr lang="en-US"/>
              <a:t> ac </a:t>
            </a:r>
            <a:r>
              <a:rPr lang="en-US" err="1"/>
              <a:t>felis</a:t>
            </a:r>
            <a:r>
              <a:rPr lang="en-US"/>
              <a:t> </a:t>
            </a:r>
            <a:r>
              <a:rPr lang="en-US" err="1"/>
              <a:t>finibus</a:t>
            </a:r>
            <a:r>
              <a:rPr lang="en-US"/>
              <a:t> </a:t>
            </a:r>
            <a:r>
              <a:rPr lang="en-US" err="1"/>
              <a:t>dapibus</a:t>
            </a:r>
            <a:r>
              <a:rPr lang="en-US"/>
              <a:t> non qui </a:t>
            </a:r>
            <a:r>
              <a:rPr lang="en-US" err="1"/>
              <a:t>Pellentesque</a:t>
            </a:r>
            <a:r>
              <a:rPr lang="en-US"/>
              <a:t> </a:t>
            </a:r>
            <a:r>
              <a:rPr lang="en-US" err="1"/>
              <a:t>ornare</a:t>
            </a:r>
            <a:r>
              <a:rPr lang="en-US"/>
              <a:t>, </a:t>
            </a:r>
            <a:r>
              <a:rPr lang="en-US" err="1"/>
              <a:t>orci</a:t>
            </a:r>
            <a:r>
              <a:rPr lang="en-US"/>
              <a:t> </a:t>
            </a:r>
            <a:r>
              <a:rPr lang="en-US" err="1"/>
              <a:t>nec</a:t>
            </a:r>
            <a:r>
              <a:rPr lang="en-US"/>
              <a:t> fermentum gravida, diam </a:t>
            </a:r>
            <a:r>
              <a:rPr lang="en-US" err="1"/>
              <a:t>tortor</a:t>
            </a:r>
            <a:r>
              <a:rPr lang="en-US"/>
              <a:t> </a:t>
            </a:r>
            <a:r>
              <a:rPr lang="en-US" err="1"/>
              <a:t>ultrices</a:t>
            </a:r>
            <a:r>
              <a:rPr lang="en-US"/>
              <a:t> nisi, vitae </a:t>
            </a:r>
            <a:r>
              <a:rPr lang="en-US" err="1"/>
              <a:t>consequat</a:t>
            </a:r>
            <a:r>
              <a:rPr lang="en-US"/>
              <a:t> mi est. </a:t>
            </a:r>
          </a:p>
        </p:txBody>
      </p:sp>
      <p:sp>
        <p:nvSpPr>
          <p:cNvPr id="7" name="Text Placeholder 6">
            <a:extLst>
              <a:ext uri="{FF2B5EF4-FFF2-40B4-BE49-F238E27FC236}">
                <a16:creationId xmlns:a16="http://schemas.microsoft.com/office/drawing/2014/main" id="{EA90D8E9-DBF4-7A4D-A1A2-897F76C9A811}"/>
              </a:ext>
            </a:extLst>
          </p:cNvPr>
          <p:cNvSpPr>
            <a:spLocks noGrp="1"/>
          </p:cNvSpPr>
          <p:nvPr>
            <p:ph type="body" sz="quarter" idx="24"/>
          </p:nvPr>
        </p:nvSpPr>
        <p:spPr>
          <a:xfrm>
            <a:off x="4033837" y="935456"/>
            <a:ext cx="5110162" cy="1472077"/>
          </a:xfrm>
        </p:spPr>
        <p:txBody>
          <a:bodyPr>
            <a:noAutofit/>
          </a:bodyPr>
          <a:lstStyle>
            <a:lvl1pPr>
              <a:defRPr sz="1200"/>
            </a:lvl1pPr>
            <a:lvl2pPr>
              <a:defRPr sz="11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32" name="Text Placeholder 6">
            <a:extLst>
              <a:ext uri="{FF2B5EF4-FFF2-40B4-BE49-F238E27FC236}">
                <a16:creationId xmlns:a16="http://schemas.microsoft.com/office/drawing/2014/main" id="{618D9AFD-3C76-0748-96E8-42AF7D29C831}"/>
              </a:ext>
            </a:extLst>
          </p:cNvPr>
          <p:cNvSpPr>
            <a:spLocks noGrp="1"/>
          </p:cNvSpPr>
          <p:nvPr>
            <p:ph type="body" sz="quarter" idx="25"/>
          </p:nvPr>
        </p:nvSpPr>
        <p:spPr>
          <a:xfrm>
            <a:off x="4033837" y="3041744"/>
            <a:ext cx="5110162" cy="1469296"/>
          </a:xfrm>
        </p:spPr>
        <p:txBody>
          <a:bodyPr>
            <a:noAutofit/>
          </a:bodyPr>
          <a:lstStyle>
            <a:lvl1pPr>
              <a:defRPr sz="1200"/>
            </a:lvl1pPr>
            <a:lvl2pPr>
              <a:defRPr sz="11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33" name="Text Placeholder 6">
            <a:extLst>
              <a:ext uri="{FF2B5EF4-FFF2-40B4-BE49-F238E27FC236}">
                <a16:creationId xmlns:a16="http://schemas.microsoft.com/office/drawing/2014/main" id="{668A9571-AED8-B043-8828-541F225CA53D}"/>
              </a:ext>
            </a:extLst>
          </p:cNvPr>
          <p:cNvSpPr>
            <a:spLocks noGrp="1"/>
          </p:cNvSpPr>
          <p:nvPr>
            <p:ph type="body" sz="quarter" idx="26"/>
          </p:nvPr>
        </p:nvSpPr>
        <p:spPr>
          <a:xfrm>
            <a:off x="4033837" y="5141885"/>
            <a:ext cx="5110162" cy="1371389"/>
          </a:xfrm>
        </p:spPr>
        <p:txBody>
          <a:bodyPr>
            <a:noAutofit/>
          </a:bodyPr>
          <a:lstStyle>
            <a:lvl1pPr>
              <a:defRPr sz="1200"/>
            </a:lvl1pPr>
            <a:lvl2pPr>
              <a:defRPr sz="11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cxnSp>
        <p:nvCxnSpPr>
          <p:cNvPr id="9" name="Straight Connector 8">
            <a:extLst>
              <a:ext uri="{FF2B5EF4-FFF2-40B4-BE49-F238E27FC236}">
                <a16:creationId xmlns:a16="http://schemas.microsoft.com/office/drawing/2014/main" id="{DAEF6D30-54BC-CD47-8C4A-2284C0A51E76}"/>
              </a:ext>
            </a:extLst>
          </p:cNvPr>
          <p:cNvCxnSpPr/>
          <p:nvPr userDrawn="1"/>
        </p:nvCxnSpPr>
        <p:spPr>
          <a:xfrm>
            <a:off x="472438" y="4792225"/>
            <a:ext cx="252984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ular Callout 12">
            <a:extLst>
              <a:ext uri="{FF2B5EF4-FFF2-40B4-BE49-F238E27FC236}">
                <a16:creationId xmlns:a16="http://schemas.microsoft.com/office/drawing/2014/main" id="{5811B9CA-30C4-6547-8720-D0465917692C}"/>
              </a:ext>
            </a:extLst>
          </p:cNvPr>
          <p:cNvSpPr/>
          <p:nvPr userDrawn="1"/>
        </p:nvSpPr>
        <p:spPr>
          <a:xfrm>
            <a:off x="9572624" y="462644"/>
            <a:ext cx="2371725" cy="3994282"/>
          </a:xfrm>
          <a:custGeom>
            <a:avLst/>
            <a:gdLst>
              <a:gd name="connsiteX0" fmla="*/ 0 w 2371725"/>
              <a:gd name="connsiteY0" fmla="*/ 0 h 3588721"/>
              <a:gd name="connsiteX1" fmla="*/ 1383506 w 2371725"/>
              <a:gd name="connsiteY1" fmla="*/ 0 h 3588721"/>
              <a:gd name="connsiteX2" fmla="*/ 1383506 w 2371725"/>
              <a:gd name="connsiteY2" fmla="*/ 0 h 3588721"/>
              <a:gd name="connsiteX3" fmla="*/ 1976438 w 2371725"/>
              <a:gd name="connsiteY3" fmla="*/ 0 h 3588721"/>
              <a:gd name="connsiteX4" fmla="*/ 2371725 w 2371725"/>
              <a:gd name="connsiteY4" fmla="*/ 0 h 3588721"/>
              <a:gd name="connsiteX5" fmla="*/ 2371725 w 2371725"/>
              <a:gd name="connsiteY5" fmla="*/ 2093421 h 3588721"/>
              <a:gd name="connsiteX6" fmla="*/ 2371725 w 2371725"/>
              <a:gd name="connsiteY6" fmla="*/ 2093421 h 3588721"/>
              <a:gd name="connsiteX7" fmla="*/ 2371725 w 2371725"/>
              <a:gd name="connsiteY7" fmla="*/ 2990601 h 3588721"/>
              <a:gd name="connsiteX8" fmla="*/ 2371725 w 2371725"/>
              <a:gd name="connsiteY8" fmla="*/ 3588721 h 3588721"/>
              <a:gd name="connsiteX9" fmla="*/ 1976438 w 2371725"/>
              <a:gd name="connsiteY9" fmla="*/ 3588721 h 3588721"/>
              <a:gd name="connsiteX10" fmla="*/ 2154807 w 2371725"/>
              <a:gd name="connsiteY10" fmla="*/ 3994282 h 3588721"/>
              <a:gd name="connsiteX11" fmla="*/ 1383506 w 2371725"/>
              <a:gd name="connsiteY11" fmla="*/ 3588721 h 3588721"/>
              <a:gd name="connsiteX12" fmla="*/ 0 w 2371725"/>
              <a:gd name="connsiteY12" fmla="*/ 3588721 h 3588721"/>
              <a:gd name="connsiteX13" fmla="*/ 0 w 2371725"/>
              <a:gd name="connsiteY13" fmla="*/ 2990601 h 3588721"/>
              <a:gd name="connsiteX14" fmla="*/ 0 w 2371725"/>
              <a:gd name="connsiteY14" fmla="*/ 2093421 h 3588721"/>
              <a:gd name="connsiteX15" fmla="*/ 0 w 2371725"/>
              <a:gd name="connsiteY15" fmla="*/ 2093421 h 3588721"/>
              <a:gd name="connsiteX16" fmla="*/ 0 w 2371725"/>
              <a:gd name="connsiteY16" fmla="*/ 0 h 3588721"/>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37305 w 2371725"/>
              <a:gd name="connsiteY9" fmla="*/ 3605655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20372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899973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1725" h="3994282">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w="38100">
            <a:gradFill>
              <a:gsLst>
                <a:gs pos="0">
                  <a:schemeClr val="accent3"/>
                </a:gs>
                <a:gs pos="100000">
                  <a:schemeClr val="accent4"/>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Text Placeholder 59">
            <a:extLst>
              <a:ext uri="{FF2B5EF4-FFF2-40B4-BE49-F238E27FC236}">
                <a16:creationId xmlns:a16="http://schemas.microsoft.com/office/drawing/2014/main" id="{EE22B3E7-6F28-D544-88EE-8804BCE97CA2}"/>
              </a:ext>
            </a:extLst>
          </p:cNvPr>
          <p:cNvSpPr>
            <a:spLocks noGrp="1"/>
          </p:cNvSpPr>
          <p:nvPr>
            <p:ph type="body" sz="quarter" idx="27" hasCustomPrompt="1"/>
          </p:nvPr>
        </p:nvSpPr>
        <p:spPr>
          <a:xfrm>
            <a:off x="9850722" y="891858"/>
            <a:ext cx="1833278" cy="2647746"/>
          </a:xfrm>
        </p:spPr>
        <p:txBody>
          <a:bodyPr anchor="ctr">
            <a:normAutofit/>
          </a:bodyPr>
          <a:lstStyle>
            <a:lvl1pPr marL="0" indent="0" algn="l">
              <a:lnSpc>
                <a:spcPct val="15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a:t>Enter client’s testimonial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sagittis</a:t>
            </a:r>
            <a:r>
              <a:rPr lang="en-US"/>
              <a:t> </a:t>
            </a:r>
            <a:r>
              <a:rPr lang="en-US" err="1"/>
              <a:t>metus</a:t>
            </a:r>
            <a:r>
              <a:rPr lang="en-US"/>
              <a:t> </a:t>
            </a:r>
            <a:r>
              <a:rPr lang="en-US" err="1"/>
              <a:t>tortor</a:t>
            </a:r>
            <a:r>
              <a:rPr lang="en-US"/>
              <a:t>. </a:t>
            </a:r>
            <a:r>
              <a:rPr lang="en-US" err="1"/>
              <a:t>Pellentesque</a:t>
            </a:r>
            <a:r>
              <a:rPr lang="en-US"/>
              <a:t> </a:t>
            </a:r>
            <a:r>
              <a:rPr lang="en-US" err="1"/>
              <a:t>ornare</a:t>
            </a:r>
            <a:r>
              <a:rPr lang="en-US"/>
              <a:t>, </a:t>
            </a:r>
            <a:r>
              <a:rPr lang="en-US" err="1"/>
              <a:t>orci</a:t>
            </a:r>
            <a:r>
              <a:rPr lang="en-US"/>
              <a:t> </a:t>
            </a:r>
            <a:r>
              <a:rPr lang="en-US" err="1"/>
              <a:t>nec</a:t>
            </a:r>
            <a:r>
              <a:rPr lang="en-US"/>
              <a:t> fermentum gravida, diam </a:t>
            </a:r>
            <a:r>
              <a:rPr lang="en-US" err="1"/>
              <a:t>tortor</a:t>
            </a:r>
            <a:r>
              <a:rPr lang="en-US"/>
              <a:t> </a:t>
            </a:r>
            <a:r>
              <a:rPr lang="en-US" err="1"/>
              <a:t>ultrices</a:t>
            </a:r>
            <a:r>
              <a:rPr lang="en-US"/>
              <a:t> nisi, vitae </a:t>
            </a:r>
            <a:r>
              <a:rPr lang="en-US" err="1"/>
              <a:t>consequat</a:t>
            </a:r>
            <a:r>
              <a:rPr lang="en-US"/>
              <a:t> mi est. </a:t>
            </a:r>
          </a:p>
        </p:txBody>
      </p:sp>
      <p:sp>
        <p:nvSpPr>
          <p:cNvPr id="42" name="Text Placeholder 59">
            <a:extLst>
              <a:ext uri="{FF2B5EF4-FFF2-40B4-BE49-F238E27FC236}">
                <a16:creationId xmlns:a16="http://schemas.microsoft.com/office/drawing/2014/main" id="{2D5FFE6F-F14D-7840-A5B5-8FA896F76010}"/>
              </a:ext>
            </a:extLst>
          </p:cNvPr>
          <p:cNvSpPr>
            <a:spLocks noGrp="1"/>
          </p:cNvSpPr>
          <p:nvPr>
            <p:ph type="body" sz="quarter" idx="28" hasCustomPrompt="1"/>
          </p:nvPr>
        </p:nvSpPr>
        <p:spPr>
          <a:xfrm>
            <a:off x="9572624" y="4533245"/>
            <a:ext cx="2371725" cy="336023"/>
          </a:xfrm>
        </p:spPr>
        <p:txBody>
          <a:bodyPr anchor="t">
            <a:normAutofit/>
          </a:bodyPr>
          <a:lstStyle>
            <a:lvl1pPr marL="0" indent="0" algn="r">
              <a:lnSpc>
                <a:spcPct val="150000"/>
              </a:lnSpc>
              <a:buNone/>
              <a:defRPr lang="en-US" sz="1100" b="1" i="0" smtClean="0">
                <a:solidFill>
                  <a:schemeClr val="tx2"/>
                </a:solidFill>
                <a:effectLst/>
                <a:latin typeface="Arial" panose="020B0604020202020204" pitchFamily="34" charset="0"/>
                <a:cs typeface="Arial" panose="020B0604020202020204" pitchFamily="34" charset="0"/>
              </a:defRPr>
            </a:lvl1pPr>
          </a:lstStyle>
          <a:p>
            <a:r>
              <a:rPr lang="en-US"/>
              <a:t>Client’s full name</a:t>
            </a:r>
          </a:p>
        </p:txBody>
      </p:sp>
      <p:sp>
        <p:nvSpPr>
          <p:cNvPr id="43" name="Text Placeholder 59">
            <a:extLst>
              <a:ext uri="{FF2B5EF4-FFF2-40B4-BE49-F238E27FC236}">
                <a16:creationId xmlns:a16="http://schemas.microsoft.com/office/drawing/2014/main" id="{10FAECC0-E45B-3847-B081-EE29C0CDC530}"/>
              </a:ext>
            </a:extLst>
          </p:cNvPr>
          <p:cNvSpPr>
            <a:spLocks noGrp="1"/>
          </p:cNvSpPr>
          <p:nvPr>
            <p:ph type="body" sz="quarter" idx="29" hasCustomPrompt="1"/>
          </p:nvPr>
        </p:nvSpPr>
        <p:spPr>
          <a:xfrm>
            <a:off x="9572624" y="4777844"/>
            <a:ext cx="2371725" cy="336023"/>
          </a:xfrm>
        </p:spPr>
        <p:txBody>
          <a:bodyPr anchor="t">
            <a:normAutofit/>
          </a:bodyPr>
          <a:lstStyle>
            <a:lvl1pPr marL="0" indent="0" algn="r">
              <a:lnSpc>
                <a:spcPct val="150000"/>
              </a:lnSpc>
              <a:buNone/>
              <a:defRPr lang="en-US" sz="1100" b="0" i="1" smtClean="0">
                <a:solidFill>
                  <a:schemeClr val="tx2"/>
                </a:solidFill>
                <a:effectLst/>
                <a:latin typeface="Arial" panose="020B0604020202020204" pitchFamily="34" charset="0"/>
                <a:cs typeface="Arial" panose="020B0604020202020204" pitchFamily="34" charset="0"/>
              </a:defRPr>
            </a:lvl1pPr>
          </a:lstStyle>
          <a:p>
            <a:r>
              <a:rPr lang="en-US"/>
              <a:t>Title, Company</a:t>
            </a:r>
          </a:p>
        </p:txBody>
      </p:sp>
      <p:sp>
        <p:nvSpPr>
          <p:cNvPr id="46" name="Text Placeholder 34">
            <a:extLst>
              <a:ext uri="{FF2B5EF4-FFF2-40B4-BE49-F238E27FC236}">
                <a16:creationId xmlns:a16="http://schemas.microsoft.com/office/drawing/2014/main" id="{163E6A40-8864-394A-A6E7-A1780BEA9C8C}"/>
              </a:ext>
            </a:extLst>
          </p:cNvPr>
          <p:cNvSpPr>
            <a:spLocks noGrp="1"/>
          </p:cNvSpPr>
          <p:nvPr>
            <p:ph type="body" sz="quarter" idx="31" hasCustomPrompt="1"/>
          </p:nvPr>
        </p:nvSpPr>
        <p:spPr>
          <a:xfrm>
            <a:off x="445073" y="2471927"/>
            <a:ext cx="2645368" cy="307565"/>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a:t>Enter sector</a:t>
            </a:r>
          </a:p>
        </p:txBody>
      </p:sp>
      <p:sp>
        <p:nvSpPr>
          <p:cNvPr id="47" name="Text Placeholder 34">
            <a:extLst>
              <a:ext uri="{FF2B5EF4-FFF2-40B4-BE49-F238E27FC236}">
                <a16:creationId xmlns:a16="http://schemas.microsoft.com/office/drawing/2014/main" id="{E4428335-40CE-FB45-87B6-D447658CCBD1}"/>
              </a:ext>
            </a:extLst>
          </p:cNvPr>
          <p:cNvSpPr>
            <a:spLocks noGrp="1"/>
          </p:cNvSpPr>
          <p:nvPr>
            <p:ph type="body" sz="quarter" idx="32" hasCustomPrompt="1"/>
          </p:nvPr>
        </p:nvSpPr>
        <p:spPr>
          <a:xfrm>
            <a:off x="460626" y="3222983"/>
            <a:ext cx="2629815" cy="301934"/>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a:t>Enter sector</a:t>
            </a:r>
          </a:p>
        </p:txBody>
      </p:sp>
      <p:sp>
        <p:nvSpPr>
          <p:cNvPr id="49" name="TextBox 48">
            <a:extLst>
              <a:ext uri="{FF2B5EF4-FFF2-40B4-BE49-F238E27FC236}">
                <a16:creationId xmlns:a16="http://schemas.microsoft.com/office/drawing/2014/main" id="{A603A48E-0C36-0C4A-8955-576B8486C987}"/>
              </a:ext>
            </a:extLst>
          </p:cNvPr>
          <p:cNvSpPr txBox="1"/>
          <p:nvPr userDrawn="1"/>
        </p:nvSpPr>
        <p:spPr>
          <a:xfrm>
            <a:off x="445073" y="2224968"/>
            <a:ext cx="591829" cy="261610"/>
          </a:xfrm>
          <a:prstGeom prst="rect">
            <a:avLst/>
          </a:prstGeom>
          <a:noFill/>
        </p:spPr>
        <p:txBody>
          <a:bodyPr wrap="none" rtlCol="0">
            <a:spAutoFit/>
          </a:bodyPr>
          <a:lstStyle/>
          <a:p>
            <a:r>
              <a:rPr lang="en-VN" sz="1100" b="0">
                <a:solidFill>
                  <a:schemeClr val="bg1">
                    <a:lumMod val="75000"/>
                  </a:schemeClr>
                </a:solidFill>
              </a:rPr>
              <a:t>Sector</a:t>
            </a:r>
          </a:p>
        </p:txBody>
      </p:sp>
      <p:sp>
        <p:nvSpPr>
          <p:cNvPr id="50" name="TextBox 49">
            <a:extLst>
              <a:ext uri="{FF2B5EF4-FFF2-40B4-BE49-F238E27FC236}">
                <a16:creationId xmlns:a16="http://schemas.microsoft.com/office/drawing/2014/main" id="{D879EF10-242C-6944-8DDD-C02F7A37C818}"/>
              </a:ext>
            </a:extLst>
          </p:cNvPr>
          <p:cNvSpPr txBox="1"/>
          <p:nvPr userDrawn="1"/>
        </p:nvSpPr>
        <p:spPr>
          <a:xfrm>
            <a:off x="431378" y="2964023"/>
            <a:ext cx="1140056" cy="261610"/>
          </a:xfrm>
          <a:prstGeom prst="rect">
            <a:avLst/>
          </a:prstGeom>
          <a:noFill/>
        </p:spPr>
        <p:txBody>
          <a:bodyPr wrap="none" rtlCol="0">
            <a:spAutoFit/>
          </a:bodyPr>
          <a:lstStyle/>
          <a:p>
            <a:r>
              <a:rPr lang="en-VN" sz="1100" b="0">
                <a:solidFill>
                  <a:schemeClr val="bg1">
                    <a:lumMod val="75000"/>
                  </a:schemeClr>
                </a:solidFill>
              </a:rPr>
              <a:t>Type of service</a:t>
            </a:r>
          </a:p>
        </p:txBody>
      </p:sp>
      <p:sp>
        <p:nvSpPr>
          <p:cNvPr id="51" name="TextBox 50">
            <a:extLst>
              <a:ext uri="{FF2B5EF4-FFF2-40B4-BE49-F238E27FC236}">
                <a16:creationId xmlns:a16="http://schemas.microsoft.com/office/drawing/2014/main" id="{EA40E8C8-0372-0C42-8B48-475BAA0E4BEC}"/>
              </a:ext>
            </a:extLst>
          </p:cNvPr>
          <p:cNvSpPr txBox="1"/>
          <p:nvPr userDrawn="1"/>
        </p:nvSpPr>
        <p:spPr>
          <a:xfrm>
            <a:off x="445073" y="3681551"/>
            <a:ext cx="915635" cy="261610"/>
          </a:xfrm>
          <a:prstGeom prst="rect">
            <a:avLst/>
          </a:prstGeom>
          <a:noFill/>
        </p:spPr>
        <p:txBody>
          <a:bodyPr wrap="none" rtlCol="0">
            <a:spAutoFit/>
          </a:bodyPr>
          <a:lstStyle/>
          <a:p>
            <a:r>
              <a:rPr lang="en-VN" sz="1100" b="0">
                <a:solidFill>
                  <a:schemeClr val="bg1">
                    <a:lumMod val="75000"/>
                  </a:schemeClr>
                </a:solidFill>
              </a:rPr>
              <a:t>Technology</a:t>
            </a:r>
          </a:p>
        </p:txBody>
      </p:sp>
      <p:sp>
        <p:nvSpPr>
          <p:cNvPr id="52" name="Text Placeholder 34">
            <a:extLst>
              <a:ext uri="{FF2B5EF4-FFF2-40B4-BE49-F238E27FC236}">
                <a16:creationId xmlns:a16="http://schemas.microsoft.com/office/drawing/2014/main" id="{05EC25B9-0F5A-C540-8C78-34444458DAA1}"/>
              </a:ext>
            </a:extLst>
          </p:cNvPr>
          <p:cNvSpPr>
            <a:spLocks noGrp="1"/>
          </p:cNvSpPr>
          <p:nvPr>
            <p:ph type="body" sz="quarter" idx="33" hasCustomPrompt="1"/>
          </p:nvPr>
        </p:nvSpPr>
        <p:spPr>
          <a:xfrm>
            <a:off x="460626" y="3904760"/>
            <a:ext cx="2629815" cy="618451"/>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a:t>Enter sector</a:t>
            </a:r>
          </a:p>
        </p:txBody>
      </p:sp>
    </p:spTree>
    <p:extLst>
      <p:ext uri="{BB962C8B-B14F-4D97-AF65-F5344CB8AC3E}">
        <p14:creationId xmlns:p14="http://schemas.microsoft.com/office/powerpoint/2010/main" val="183857473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Case stud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2878B-8AD7-40F0-9EB1-91D8AC156127}"/>
              </a:ext>
            </a:extLst>
          </p:cNvPr>
          <p:cNvSpPr/>
          <p:nvPr userDrawn="1"/>
        </p:nvSpPr>
        <p:spPr>
          <a:xfrm>
            <a:off x="0" y="0"/>
            <a:ext cx="3396342" cy="6858000"/>
          </a:xfrm>
          <a:prstGeom prst="rect">
            <a:avLst/>
          </a:prstGeom>
          <a:gradFill>
            <a:gsLst>
              <a:gs pos="0">
                <a:schemeClr val="accent3"/>
              </a:gs>
              <a:gs pos="33000">
                <a:srgbClr val="A0104B"/>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Text Placeholder 61">
            <a:extLst>
              <a:ext uri="{FF2B5EF4-FFF2-40B4-BE49-F238E27FC236}">
                <a16:creationId xmlns:a16="http://schemas.microsoft.com/office/drawing/2014/main" id="{0B09B9EC-7F16-E44F-9475-BF30B033B950}"/>
              </a:ext>
            </a:extLst>
          </p:cNvPr>
          <p:cNvSpPr>
            <a:spLocks noGrp="1"/>
          </p:cNvSpPr>
          <p:nvPr>
            <p:ph type="body" sz="quarter" idx="17" hasCustomPrompt="1"/>
          </p:nvPr>
        </p:nvSpPr>
        <p:spPr>
          <a:xfrm>
            <a:off x="4033837" y="2586891"/>
            <a:ext cx="7475678" cy="420688"/>
          </a:xfrm>
        </p:spPr>
        <p:txBody>
          <a:bodyPr>
            <a:normAutofit/>
          </a:bodyPr>
          <a:lstStyle>
            <a:lvl1pPr marL="0" indent="0">
              <a:buNone/>
              <a:defRPr sz="1800" b="1"/>
            </a:lvl1pPr>
          </a:lstStyle>
          <a:p>
            <a:pPr lvl="0"/>
            <a:r>
              <a:rPr lang="vi-VN" dirty="0"/>
              <a:t>Enter </a:t>
            </a:r>
            <a:r>
              <a:rPr lang="en-US" dirty="0"/>
              <a:t>The Solution</a:t>
            </a:r>
            <a:endParaRPr lang="en-VN" dirty="0"/>
          </a:p>
        </p:txBody>
      </p:sp>
      <p:sp>
        <p:nvSpPr>
          <p:cNvPr id="64" name="Text Placeholder 61">
            <a:extLst>
              <a:ext uri="{FF2B5EF4-FFF2-40B4-BE49-F238E27FC236}">
                <a16:creationId xmlns:a16="http://schemas.microsoft.com/office/drawing/2014/main" id="{05C582CB-A4E6-4247-802E-C4F9F7F33CEE}"/>
              </a:ext>
            </a:extLst>
          </p:cNvPr>
          <p:cNvSpPr>
            <a:spLocks noGrp="1"/>
          </p:cNvSpPr>
          <p:nvPr>
            <p:ph type="body" sz="quarter" idx="19" hasCustomPrompt="1"/>
          </p:nvPr>
        </p:nvSpPr>
        <p:spPr>
          <a:xfrm>
            <a:off x="4033837" y="471170"/>
            <a:ext cx="7475678" cy="420688"/>
          </a:xfrm>
        </p:spPr>
        <p:txBody>
          <a:bodyPr>
            <a:normAutofit/>
          </a:bodyPr>
          <a:lstStyle>
            <a:lvl1pPr marL="0" indent="0">
              <a:buNone/>
              <a:defRPr sz="1800" b="1"/>
            </a:lvl1pPr>
          </a:lstStyle>
          <a:p>
            <a:r>
              <a:rPr lang="vi-VN" dirty="0"/>
              <a:t>Enter The Challenge</a:t>
            </a:r>
            <a:endParaRPr lang="en-GB" dirty="0"/>
          </a:p>
        </p:txBody>
      </p:sp>
      <p:sp>
        <p:nvSpPr>
          <p:cNvPr id="23" name="Text Placeholder 61">
            <a:extLst>
              <a:ext uri="{FF2B5EF4-FFF2-40B4-BE49-F238E27FC236}">
                <a16:creationId xmlns:a16="http://schemas.microsoft.com/office/drawing/2014/main" id="{FF459DCD-35BD-DE4E-AD9F-44DE54A6DB7B}"/>
              </a:ext>
            </a:extLst>
          </p:cNvPr>
          <p:cNvSpPr>
            <a:spLocks noGrp="1"/>
          </p:cNvSpPr>
          <p:nvPr>
            <p:ph type="body" sz="quarter" idx="21" hasCustomPrompt="1"/>
          </p:nvPr>
        </p:nvSpPr>
        <p:spPr>
          <a:xfrm>
            <a:off x="4033837" y="4693179"/>
            <a:ext cx="7475678" cy="420688"/>
          </a:xfrm>
        </p:spPr>
        <p:txBody>
          <a:bodyPr>
            <a:normAutofit/>
          </a:bodyPr>
          <a:lstStyle>
            <a:lvl1pPr marL="0" indent="0">
              <a:buNone/>
              <a:defRPr sz="1800" b="1"/>
            </a:lvl1pPr>
          </a:lstStyle>
          <a:p>
            <a:pPr lvl="0"/>
            <a:r>
              <a:rPr lang="vi-VN" dirty="0"/>
              <a:t>Enter </a:t>
            </a:r>
            <a:r>
              <a:rPr lang="en-US" dirty="0"/>
              <a:t>Results and Benefits</a:t>
            </a:r>
            <a:endParaRPr lang="en-VN" dirty="0"/>
          </a:p>
        </p:txBody>
      </p:sp>
      <p:sp>
        <p:nvSpPr>
          <p:cNvPr id="29" name="Text Placeholder 59">
            <a:extLst>
              <a:ext uri="{FF2B5EF4-FFF2-40B4-BE49-F238E27FC236}">
                <a16:creationId xmlns:a16="http://schemas.microsoft.com/office/drawing/2014/main" id="{A19040EA-1AA9-1242-B00A-18854D1C8045}"/>
              </a:ext>
            </a:extLst>
          </p:cNvPr>
          <p:cNvSpPr>
            <a:spLocks noGrp="1"/>
          </p:cNvSpPr>
          <p:nvPr>
            <p:ph type="body" sz="quarter" idx="23" hasCustomPrompt="1"/>
          </p:nvPr>
        </p:nvSpPr>
        <p:spPr>
          <a:xfrm>
            <a:off x="472438" y="5001625"/>
            <a:ext cx="2529841" cy="1651907"/>
          </a:xfrm>
        </p:spPr>
        <p:txBody>
          <a:bodyPr>
            <a:normAutofit/>
          </a:bodyPr>
          <a:lstStyle>
            <a:lvl1pPr marL="0" indent="0">
              <a:lnSpc>
                <a:spcPct val="100000"/>
              </a:lnSpc>
              <a:buNone/>
              <a:defRPr lang="en-US" sz="1100" b="0" i="0" smtClean="0">
                <a:solidFill>
                  <a:schemeClr val="bg1"/>
                </a:solidFill>
                <a:effectLst/>
                <a:latin typeface="Arial" panose="020B0604020202020204" pitchFamily="34" charset="0"/>
                <a:cs typeface="Arial" panose="020B0604020202020204" pitchFamily="34" charset="0"/>
              </a:defRPr>
            </a:lvl1pPr>
          </a:lstStyle>
          <a:p>
            <a:r>
              <a:rPr lang="en-US" dirty="0"/>
              <a:t>About the client: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egestas</a:t>
            </a:r>
            <a:r>
              <a:rPr lang="en-US" dirty="0"/>
              <a:t> </a:t>
            </a:r>
            <a:r>
              <a:rPr lang="en-US" dirty="0" err="1"/>
              <a:t>lobortis</a:t>
            </a:r>
            <a:r>
              <a:rPr lang="en-US" dirty="0"/>
              <a:t> </a:t>
            </a:r>
            <a:r>
              <a:rPr lang="en-US" dirty="0" err="1"/>
              <a:t>urna</a:t>
            </a:r>
            <a:r>
              <a:rPr lang="en-US" dirty="0"/>
              <a:t> at convallis. </a:t>
            </a:r>
            <a:r>
              <a:rPr lang="en-US" dirty="0" err="1"/>
              <a:t>Nulla</a:t>
            </a:r>
            <a:r>
              <a:rPr lang="en-US" dirty="0"/>
              <a:t> </a:t>
            </a:r>
            <a:r>
              <a:rPr lang="en-US" dirty="0" err="1"/>
              <a:t>facilisi</a:t>
            </a:r>
            <a:r>
              <a:rPr lang="en-US" dirty="0"/>
              <a:t>. Donec </a:t>
            </a:r>
            <a:r>
              <a:rPr lang="en-US" dirty="0" err="1"/>
              <a:t>eu</a:t>
            </a:r>
            <a:r>
              <a:rPr lang="en-US" dirty="0"/>
              <a:t> </a:t>
            </a:r>
            <a:r>
              <a:rPr lang="en-US" dirty="0" err="1"/>
              <a:t>felis</a:t>
            </a:r>
            <a:r>
              <a:rPr lang="en-US" dirty="0"/>
              <a:t> id </a:t>
            </a:r>
            <a:r>
              <a:rPr lang="en-US" dirty="0" err="1"/>
              <a:t>velit</a:t>
            </a:r>
            <a:r>
              <a:rPr lang="en-US" dirty="0"/>
              <a:t> </a:t>
            </a:r>
            <a:r>
              <a:rPr lang="en-US" dirty="0" err="1"/>
              <a:t>congue</a:t>
            </a:r>
            <a:r>
              <a:rPr lang="en-US" dirty="0"/>
              <a:t> </a:t>
            </a:r>
            <a:r>
              <a:rPr lang="en-US" dirty="0" err="1"/>
              <a:t>placerat</a:t>
            </a:r>
            <a:r>
              <a:rPr lang="en-US" dirty="0"/>
              <a:t>. Morbi sed </a:t>
            </a:r>
            <a:r>
              <a:rPr lang="en-US" dirty="0" err="1"/>
              <a:t>urna</a:t>
            </a:r>
            <a:r>
              <a:rPr lang="en-US" dirty="0"/>
              <a:t> ac </a:t>
            </a:r>
            <a:r>
              <a:rPr lang="en-US" dirty="0" err="1"/>
              <a:t>felis</a:t>
            </a:r>
            <a:r>
              <a:rPr lang="en-US" dirty="0"/>
              <a:t> </a:t>
            </a:r>
            <a:r>
              <a:rPr lang="en-US" dirty="0" err="1"/>
              <a:t>finibus</a:t>
            </a:r>
            <a:r>
              <a:rPr lang="en-US" dirty="0"/>
              <a:t> </a:t>
            </a:r>
            <a:r>
              <a:rPr lang="en-US" dirty="0" err="1"/>
              <a:t>dapibus</a:t>
            </a:r>
            <a:r>
              <a:rPr lang="en-US" dirty="0"/>
              <a:t> non qui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7" name="Text Placeholder 6">
            <a:extLst>
              <a:ext uri="{FF2B5EF4-FFF2-40B4-BE49-F238E27FC236}">
                <a16:creationId xmlns:a16="http://schemas.microsoft.com/office/drawing/2014/main" id="{EA90D8E9-DBF4-7A4D-A1A2-897F76C9A811}"/>
              </a:ext>
            </a:extLst>
          </p:cNvPr>
          <p:cNvSpPr>
            <a:spLocks noGrp="1"/>
          </p:cNvSpPr>
          <p:nvPr>
            <p:ph type="body" sz="quarter" idx="24"/>
          </p:nvPr>
        </p:nvSpPr>
        <p:spPr>
          <a:xfrm>
            <a:off x="4033836" y="935456"/>
            <a:ext cx="7475677" cy="1472077"/>
          </a:xfrm>
        </p:spPr>
        <p:txBody>
          <a:bodyPr>
            <a:noAutofit/>
          </a:bodyPr>
          <a:lstStyle>
            <a:lvl1pPr>
              <a:defRPr sz="1200"/>
            </a:lvl1pPr>
            <a:lvl2pPr>
              <a:defRPr sz="11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2" name="Text Placeholder 6">
            <a:extLst>
              <a:ext uri="{FF2B5EF4-FFF2-40B4-BE49-F238E27FC236}">
                <a16:creationId xmlns:a16="http://schemas.microsoft.com/office/drawing/2014/main" id="{618D9AFD-3C76-0748-96E8-42AF7D29C831}"/>
              </a:ext>
            </a:extLst>
          </p:cNvPr>
          <p:cNvSpPr>
            <a:spLocks noGrp="1"/>
          </p:cNvSpPr>
          <p:nvPr>
            <p:ph type="body" sz="quarter" idx="25"/>
          </p:nvPr>
        </p:nvSpPr>
        <p:spPr>
          <a:xfrm>
            <a:off x="4033836" y="3041744"/>
            <a:ext cx="7475677" cy="1469296"/>
          </a:xfrm>
        </p:spPr>
        <p:txBody>
          <a:bodyPr>
            <a:noAutofit/>
          </a:bodyPr>
          <a:lstStyle>
            <a:lvl1pPr>
              <a:defRPr sz="1200"/>
            </a:lvl1pPr>
            <a:lvl2pPr>
              <a:defRPr sz="11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3" name="Text Placeholder 6">
            <a:extLst>
              <a:ext uri="{FF2B5EF4-FFF2-40B4-BE49-F238E27FC236}">
                <a16:creationId xmlns:a16="http://schemas.microsoft.com/office/drawing/2014/main" id="{668A9571-AED8-B043-8828-541F225CA53D}"/>
              </a:ext>
            </a:extLst>
          </p:cNvPr>
          <p:cNvSpPr>
            <a:spLocks noGrp="1"/>
          </p:cNvSpPr>
          <p:nvPr>
            <p:ph type="body" sz="quarter" idx="26"/>
          </p:nvPr>
        </p:nvSpPr>
        <p:spPr>
          <a:xfrm>
            <a:off x="4033836" y="5141885"/>
            <a:ext cx="7475677" cy="1371389"/>
          </a:xfrm>
        </p:spPr>
        <p:txBody>
          <a:bodyPr>
            <a:noAutofit/>
          </a:bodyPr>
          <a:lstStyle>
            <a:lvl1pPr>
              <a:defRPr sz="1200"/>
            </a:lvl1pPr>
            <a:lvl2pPr>
              <a:defRPr sz="11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cxnSp>
        <p:nvCxnSpPr>
          <p:cNvPr id="9" name="Straight Connector 8">
            <a:extLst>
              <a:ext uri="{FF2B5EF4-FFF2-40B4-BE49-F238E27FC236}">
                <a16:creationId xmlns:a16="http://schemas.microsoft.com/office/drawing/2014/main" id="{DAEF6D30-54BC-CD47-8C4A-2284C0A51E76}"/>
              </a:ext>
            </a:extLst>
          </p:cNvPr>
          <p:cNvCxnSpPr/>
          <p:nvPr userDrawn="1"/>
        </p:nvCxnSpPr>
        <p:spPr>
          <a:xfrm>
            <a:off x="472438" y="4792225"/>
            <a:ext cx="252984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Text Placeholder 34">
            <a:extLst>
              <a:ext uri="{FF2B5EF4-FFF2-40B4-BE49-F238E27FC236}">
                <a16:creationId xmlns:a16="http://schemas.microsoft.com/office/drawing/2014/main" id="{163E6A40-8864-394A-A6E7-A1780BEA9C8C}"/>
              </a:ext>
            </a:extLst>
          </p:cNvPr>
          <p:cNvSpPr>
            <a:spLocks noGrp="1"/>
          </p:cNvSpPr>
          <p:nvPr>
            <p:ph type="body" sz="quarter" idx="31" hasCustomPrompt="1"/>
          </p:nvPr>
        </p:nvSpPr>
        <p:spPr>
          <a:xfrm>
            <a:off x="445073" y="2471927"/>
            <a:ext cx="2645368" cy="307565"/>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47" name="Text Placeholder 34">
            <a:extLst>
              <a:ext uri="{FF2B5EF4-FFF2-40B4-BE49-F238E27FC236}">
                <a16:creationId xmlns:a16="http://schemas.microsoft.com/office/drawing/2014/main" id="{E4428335-40CE-FB45-87B6-D447658CCBD1}"/>
              </a:ext>
            </a:extLst>
          </p:cNvPr>
          <p:cNvSpPr>
            <a:spLocks noGrp="1"/>
          </p:cNvSpPr>
          <p:nvPr>
            <p:ph type="body" sz="quarter" idx="32" hasCustomPrompt="1"/>
          </p:nvPr>
        </p:nvSpPr>
        <p:spPr>
          <a:xfrm>
            <a:off x="460626" y="3222983"/>
            <a:ext cx="2629815" cy="301934"/>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49" name="TextBox 48">
            <a:extLst>
              <a:ext uri="{FF2B5EF4-FFF2-40B4-BE49-F238E27FC236}">
                <a16:creationId xmlns:a16="http://schemas.microsoft.com/office/drawing/2014/main" id="{A603A48E-0C36-0C4A-8955-576B8486C987}"/>
              </a:ext>
            </a:extLst>
          </p:cNvPr>
          <p:cNvSpPr txBox="1"/>
          <p:nvPr userDrawn="1"/>
        </p:nvSpPr>
        <p:spPr>
          <a:xfrm>
            <a:off x="445073" y="2224968"/>
            <a:ext cx="591829" cy="261610"/>
          </a:xfrm>
          <a:prstGeom prst="rect">
            <a:avLst/>
          </a:prstGeom>
          <a:noFill/>
        </p:spPr>
        <p:txBody>
          <a:bodyPr wrap="none" rtlCol="0">
            <a:spAutoFit/>
          </a:bodyPr>
          <a:lstStyle/>
          <a:p>
            <a:r>
              <a:rPr lang="en-VN" sz="1100" b="0" dirty="0">
                <a:solidFill>
                  <a:schemeClr val="bg1">
                    <a:lumMod val="75000"/>
                  </a:schemeClr>
                </a:solidFill>
              </a:rPr>
              <a:t>Sector</a:t>
            </a:r>
          </a:p>
        </p:txBody>
      </p:sp>
      <p:sp>
        <p:nvSpPr>
          <p:cNvPr id="50" name="TextBox 49">
            <a:extLst>
              <a:ext uri="{FF2B5EF4-FFF2-40B4-BE49-F238E27FC236}">
                <a16:creationId xmlns:a16="http://schemas.microsoft.com/office/drawing/2014/main" id="{D879EF10-242C-6944-8DDD-C02F7A37C818}"/>
              </a:ext>
            </a:extLst>
          </p:cNvPr>
          <p:cNvSpPr txBox="1"/>
          <p:nvPr userDrawn="1"/>
        </p:nvSpPr>
        <p:spPr>
          <a:xfrm>
            <a:off x="431378" y="2964023"/>
            <a:ext cx="1140056" cy="261610"/>
          </a:xfrm>
          <a:prstGeom prst="rect">
            <a:avLst/>
          </a:prstGeom>
          <a:noFill/>
        </p:spPr>
        <p:txBody>
          <a:bodyPr wrap="none" rtlCol="0">
            <a:spAutoFit/>
          </a:bodyPr>
          <a:lstStyle/>
          <a:p>
            <a:r>
              <a:rPr lang="en-VN" sz="1100" b="0" dirty="0">
                <a:solidFill>
                  <a:schemeClr val="bg1">
                    <a:lumMod val="75000"/>
                  </a:schemeClr>
                </a:solidFill>
              </a:rPr>
              <a:t>Type of service</a:t>
            </a:r>
          </a:p>
        </p:txBody>
      </p:sp>
      <p:sp>
        <p:nvSpPr>
          <p:cNvPr id="51" name="TextBox 50">
            <a:extLst>
              <a:ext uri="{FF2B5EF4-FFF2-40B4-BE49-F238E27FC236}">
                <a16:creationId xmlns:a16="http://schemas.microsoft.com/office/drawing/2014/main" id="{EA40E8C8-0372-0C42-8B48-475BAA0E4BEC}"/>
              </a:ext>
            </a:extLst>
          </p:cNvPr>
          <p:cNvSpPr txBox="1"/>
          <p:nvPr userDrawn="1"/>
        </p:nvSpPr>
        <p:spPr>
          <a:xfrm>
            <a:off x="445073" y="3681551"/>
            <a:ext cx="915635" cy="261610"/>
          </a:xfrm>
          <a:prstGeom prst="rect">
            <a:avLst/>
          </a:prstGeom>
          <a:noFill/>
        </p:spPr>
        <p:txBody>
          <a:bodyPr wrap="none" rtlCol="0">
            <a:spAutoFit/>
          </a:bodyPr>
          <a:lstStyle/>
          <a:p>
            <a:r>
              <a:rPr lang="en-VN" sz="1100" b="0" dirty="0">
                <a:solidFill>
                  <a:schemeClr val="bg1">
                    <a:lumMod val="75000"/>
                  </a:schemeClr>
                </a:solidFill>
              </a:rPr>
              <a:t>Technology</a:t>
            </a:r>
          </a:p>
        </p:txBody>
      </p:sp>
      <p:sp>
        <p:nvSpPr>
          <p:cNvPr id="52" name="Text Placeholder 34">
            <a:extLst>
              <a:ext uri="{FF2B5EF4-FFF2-40B4-BE49-F238E27FC236}">
                <a16:creationId xmlns:a16="http://schemas.microsoft.com/office/drawing/2014/main" id="{05EC25B9-0F5A-C540-8C78-34444458DAA1}"/>
              </a:ext>
            </a:extLst>
          </p:cNvPr>
          <p:cNvSpPr>
            <a:spLocks noGrp="1"/>
          </p:cNvSpPr>
          <p:nvPr>
            <p:ph type="body" sz="quarter" idx="33" hasCustomPrompt="1"/>
          </p:nvPr>
        </p:nvSpPr>
        <p:spPr>
          <a:xfrm>
            <a:off x="460626" y="3904760"/>
            <a:ext cx="2629815" cy="618451"/>
          </a:xfrm>
        </p:spPr>
        <p:txBody>
          <a:bodyPr>
            <a:noAutofit/>
          </a:bodyPr>
          <a:lstStyle>
            <a:lvl1pPr>
              <a:buNone/>
              <a:defRPr sz="1100">
                <a:solidFill>
                  <a:schemeClr val="bg1"/>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20" name="Picture Placeholder 33">
            <a:extLst>
              <a:ext uri="{FF2B5EF4-FFF2-40B4-BE49-F238E27FC236}">
                <a16:creationId xmlns:a16="http://schemas.microsoft.com/office/drawing/2014/main" id="{C77699FB-A8D9-401B-A340-D426279B6684}"/>
              </a:ext>
            </a:extLst>
          </p:cNvPr>
          <p:cNvSpPr>
            <a:spLocks noGrp="1"/>
          </p:cNvSpPr>
          <p:nvPr>
            <p:ph type="pic" sz="quarter" idx="10" hasCustomPrompt="1"/>
          </p:nvPr>
        </p:nvSpPr>
        <p:spPr>
          <a:xfrm>
            <a:off x="445073" y="252628"/>
            <a:ext cx="2477031" cy="1920015"/>
          </a:xfrm>
        </p:spPr>
        <p:txBody>
          <a:bodyPr anchor="ctr">
            <a:normAutofit/>
          </a:bodyPr>
          <a:lstStyle>
            <a:lvl1pPr marL="0" indent="0" algn="ctr">
              <a:buNone/>
              <a:defRPr sz="1800"/>
            </a:lvl1pPr>
          </a:lstStyle>
          <a:p>
            <a:r>
              <a:rPr lang="en-VN"/>
              <a:t>Client’s logo</a:t>
            </a:r>
          </a:p>
        </p:txBody>
      </p:sp>
    </p:spTree>
    <p:extLst>
      <p:ext uri="{BB962C8B-B14F-4D97-AF65-F5344CB8AC3E}">
        <p14:creationId xmlns:p14="http://schemas.microsoft.com/office/powerpoint/2010/main" val="126832073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33000">
              <a:srgbClr val="9B114E"/>
            </a:gs>
            <a:gs pos="100000">
              <a:schemeClr val="accent4"/>
            </a:gs>
          </a:gsLst>
          <a:lin ang="0" scaled="0"/>
        </a:gradFill>
        <a:effectLst/>
      </p:bgPr>
    </p:bg>
    <p:spTree>
      <p:nvGrpSpPr>
        <p:cNvPr id="1" name=""/>
        <p:cNvGrpSpPr/>
        <p:nvPr/>
      </p:nvGrpSpPr>
      <p:grpSpPr>
        <a:xfrm>
          <a:off x="0" y="0"/>
          <a:ext cx="0" cy="0"/>
          <a:chOff x="0" y="0"/>
          <a:chExt cx="0" cy="0"/>
        </a:xfrm>
      </p:grpSpPr>
      <p:pic>
        <p:nvPicPr>
          <p:cNvPr id="8" name="Picture 7" descr="A picture containing animal&#10;&#10;Description automatically generated">
            <a:extLst>
              <a:ext uri="{FF2B5EF4-FFF2-40B4-BE49-F238E27FC236}">
                <a16:creationId xmlns:a16="http://schemas.microsoft.com/office/drawing/2014/main" id="{DA339D02-E857-9049-BE34-754D7DC847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861442" cy="6672061"/>
          </a:xfrm>
          <a:prstGeom prst="rect">
            <a:avLst/>
          </a:prstGeom>
        </p:spPr>
      </p:pic>
      <p:sp>
        <p:nvSpPr>
          <p:cNvPr id="3" name="TextBox 2">
            <a:extLst>
              <a:ext uri="{FF2B5EF4-FFF2-40B4-BE49-F238E27FC236}">
                <a16:creationId xmlns:a16="http://schemas.microsoft.com/office/drawing/2014/main" id="{A664F7BA-41DD-884B-93CA-6E3333080C2C}"/>
              </a:ext>
            </a:extLst>
          </p:cNvPr>
          <p:cNvSpPr txBox="1"/>
          <p:nvPr userDrawn="1"/>
        </p:nvSpPr>
        <p:spPr>
          <a:xfrm>
            <a:off x="3623848" y="2580771"/>
            <a:ext cx="4305782" cy="707886"/>
          </a:xfrm>
          <a:prstGeom prst="rect">
            <a:avLst/>
          </a:prstGeom>
          <a:noFill/>
        </p:spPr>
        <p:txBody>
          <a:bodyPr wrap="square" rtlCol="0">
            <a:spAutoFit/>
          </a:bodyPr>
          <a:lstStyle/>
          <a:p>
            <a:r>
              <a:rPr lang="en-US" sz="4000" b="1" dirty="0">
                <a:solidFill>
                  <a:schemeClr val="bg1"/>
                </a:solidFill>
              </a:rPr>
              <a:t>Thank you</a:t>
            </a:r>
          </a:p>
        </p:txBody>
      </p:sp>
    </p:spTree>
    <p:extLst>
      <p:ext uri="{BB962C8B-B14F-4D97-AF65-F5344CB8AC3E}">
        <p14:creationId xmlns:p14="http://schemas.microsoft.com/office/powerpoint/2010/main" val="267015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ble of contents">
    <p:bg>
      <p:bgPr>
        <a:gradFill>
          <a:gsLst>
            <a:gs pos="18000">
              <a:srgbClr val="A0104B"/>
            </a:gs>
            <a:gs pos="0">
              <a:schemeClr val="accent3"/>
            </a:gs>
            <a:gs pos="44000">
              <a:schemeClr val="accent4"/>
            </a:gs>
          </a:gsLst>
          <a:lin ang="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F47007-0FDA-47A5-81A5-C2967217B93B}"/>
              </a:ext>
            </a:extLst>
          </p:cNvPr>
          <p:cNvSpPr/>
          <p:nvPr userDrawn="1"/>
        </p:nvSpPr>
        <p:spPr>
          <a:xfrm>
            <a:off x="5677469" y="0"/>
            <a:ext cx="65145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C1C6DE1B-11D1-49A2-B193-BC79B211BC25}"/>
              </a:ext>
            </a:extLst>
          </p:cNvPr>
          <p:cNvSpPr>
            <a:spLocks noGrp="1"/>
          </p:cNvSpPr>
          <p:nvPr>
            <p:ph idx="1" hasCustomPrompt="1"/>
          </p:nvPr>
        </p:nvSpPr>
        <p:spPr>
          <a:xfrm>
            <a:off x="6555475" y="1074820"/>
            <a:ext cx="4758519" cy="3877008"/>
          </a:xfrm>
          <a:prstGeom prst="rect">
            <a:avLst/>
          </a:prstGeom>
        </p:spPr>
        <p:txBody>
          <a:bodyPr vert="horz" lIns="91440" tIns="45720" rIns="91440" bIns="45720" rtlCol="0">
            <a:normAutofit/>
          </a:bodyPr>
          <a:lstStyle>
            <a:lvl1pPr marL="514350" indent="-514350">
              <a:buFont typeface="+mj-lt"/>
              <a:buAutoNum type="arabicPeriod"/>
              <a:defRPr sz="2400"/>
            </a:lvl1pPr>
            <a:lvl2pPr marL="914400" indent="-457200">
              <a:buFont typeface="Arial" panose="020B0604020202020204" pitchFamily="34" charset="0"/>
              <a:buChar char="•"/>
              <a:defRPr sz="2000"/>
            </a:lvl2pPr>
            <a:lvl3pPr marL="1371600" indent="-457200">
              <a:buFont typeface="Arial" panose="020B0604020202020204" pitchFamily="34" charset="0"/>
              <a:buChar char="•"/>
              <a:defRPr sz="1800"/>
            </a:lvl3pPr>
            <a:lvl4pPr marL="1714500" indent="-342900">
              <a:buFont typeface="Arial" panose="020B0604020202020204" pitchFamily="34" charset="0"/>
              <a:buChar char="•"/>
              <a:defRPr sz="1600"/>
            </a:lvl4pPr>
            <a:lvl5pPr marL="2171700" indent="-342900">
              <a:buFont typeface="Arial" panose="020B0604020202020204" pitchFamily="34" charset="0"/>
              <a:buChar char="•"/>
              <a:defRPr sz="1600"/>
            </a:lvl5pPr>
          </a:lstStyle>
          <a:p>
            <a:pPr lvl="0"/>
            <a:r>
              <a:rPr lang="en-US" dirty="0"/>
              <a:t>Section 1</a:t>
            </a:r>
          </a:p>
          <a:p>
            <a:pPr lvl="1"/>
            <a:r>
              <a:rPr lang="en-US" dirty="0"/>
              <a:t>Section 1.1</a:t>
            </a:r>
          </a:p>
          <a:p>
            <a:pPr lvl="1"/>
            <a:r>
              <a:rPr lang="en-US" dirty="0"/>
              <a:t>Section 1.2</a:t>
            </a:r>
          </a:p>
          <a:p>
            <a:pPr lvl="0"/>
            <a:r>
              <a:rPr lang="en-US" dirty="0"/>
              <a:t>Section 2</a:t>
            </a:r>
          </a:p>
          <a:p>
            <a:pPr lvl="0"/>
            <a:r>
              <a:rPr lang="en-US" dirty="0"/>
              <a:t>Section 3</a:t>
            </a:r>
          </a:p>
          <a:p>
            <a:pPr lvl="1"/>
            <a:endParaRPr lang="en-US" dirty="0"/>
          </a:p>
          <a:p>
            <a:pPr lvl="0"/>
            <a:endParaRPr lang="en-US" dirty="0"/>
          </a:p>
        </p:txBody>
      </p:sp>
      <p:sp>
        <p:nvSpPr>
          <p:cNvPr id="5" name="TextBox 4">
            <a:extLst>
              <a:ext uri="{FF2B5EF4-FFF2-40B4-BE49-F238E27FC236}">
                <a16:creationId xmlns:a16="http://schemas.microsoft.com/office/drawing/2014/main" id="{C3A7F5D4-E626-B842-94CE-B0076554C454}"/>
              </a:ext>
            </a:extLst>
          </p:cNvPr>
          <p:cNvSpPr txBox="1"/>
          <p:nvPr userDrawn="1"/>
        </p:nvSpPr>
        <p:spPr>
          <a:xfrm>
            <a:off x="1388962" y="1504709"/>
            <a:ext cx="2395959" cy="769441"/>
          </a:xfrm>
          <a:prstGeom prst="rect">
            <a:avLst/>
          </a:prstGeom>
          <a:noFill/>
        </p:spPr>
        <p:txBody>
          <a:bodyPr wrap="square" rtlCol="0">
            <a:spAutoFit/>
          </a:bodyPr>
          <a:lstStyle/>
          <a:p>
            <a:r>
              <a:rPr lang="en-VN" sz="4400" dirty="0">
                <a:solidFill>
                  <a:schemeClr val="bg1"/>
                </a:solidFill>
              </a:rPr>
              <a:t>Agenda</a:t>
            </a:r>
          </a:p>
        </p:txBody>
      </p:sp>
      <p:sp>
        <p:nvSpPr>
          <p:cNvPr id="7" name="Rectangle 6">
            <a:extLst>
              <a:ext uri="{FF2B5EF4-FFF2-40B4-BE49-F238E27FC236}">
                <a16:creationId xmlns:a16="http://schemas.microsoft.com/office/drawing/2014/main" id="{70811D91-A166-7740-A26D-3538809C3A84}"/>
              </a:ext>
            </a:extLst>
          </p:cNvPr>
          <p:cNvSpPr/>
          <p:nvPr userDrawn="1"/>
        </p:nvSpPr>
        <p:spPr>
          <a:xfrm>
            <a:off x="878006" y="1074820"/>
            <a:ext cx="3784922" cy="2976319"/>
          </a:xfrm>
          <a:prstGeom prst="rect">
            <a:avLst/>
          </a:prstGeom>
          <a:noFill/>
          <a:ln w="762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86286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ing">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DF4EB3-61C5-4875-9F3C-B84A0D791B3C}"/>
              </a:ext>
            </a:extLst>
          </p:cNvPr>
          <p:cNvSpPr/>
          <p:nvPr userDrawn="1"/>
        </p:nvSpPr>
        <p:spPr>
          <a:xfrm>
            <a:off x="0" y="0"/>
            <a:ext cx="9397218" cy="6858000"/>
          </a:xfrm>
          <a:prstGeom prst="rect">
            <a:avLst/>
          </a:prstGeom>
          <a:gradFill>
            <a:gsLst>
              <a:gs pos="33000">
                <a:srgbClr val="A0104B"/>
              </a:gs>
              <a:gs pos="0">
                <a:schemeClr val="accent3"/>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2CCF8BC7-E154-F647-9940-546792432F05}"/>
              </a:ext>
            </a:extLst>
          </p:cNvPr>
          <p:cNvSpPr>
            <a:spLocks noGrp="1"/>
          </p:cNvSpPr>
          <p:nvPr>
            <p:ph type="pic" sz="quarter" idx="15" hasCustomPrompt="1"/>
          </p:nvPr>
        </p:nvSpPr>
        <p:spPr>
          <a:xfrm>
            <a:off x="1023583" y="1074821"/>
            <a:ext cx="6612460" cy="2951747"/>
          </a:xfrm>
          <a:ln w="88900">
            <a:solidFill>
              <a:schemeClr val="bg1"/>
            </a:solidFill>
            <a:miter lim="800000"/>
          </a:ln>
        </p:spPr>
        <p:txBody>
          <a:bodyPr/>
          <a:lstStyle>
            <a:lvl1pPr marL="0" indent="0">
              <a:buNone/>
              <a:defRPr/>
            </a:lvl1pPr>
          </a:lstStyle>
          <a:p>
            <a:r>
              <a:rPr lang="en-US" dirty="0"/>
              <a:t> </a:t>
            </a:r>
          </a:p>
        </p:txBody>
      </p:sp>
      <p:sp>
        <p:nvSpPr>
          <p:cNvPr id="6" name="Content Placeholder 5">
            <a:extLst>
              <a:ext uri="{FF2B5EF4-FFF2-40B4-BE49-F238E27FC236}">
                <a16:creationId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dirty="0"/>
              <a:t>#</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Section Header</a:t>
            </a:r>
          </a:p>
        </p:txBody>
      </p:sp>
    </p:spTree>
    <p:extLst>
      <p:ext uri="{BB962C8B-B14F-4D97-AF65-F5344CB8AC3E}">
        <p14:creationId xmlns:p14="http://schemas.microsoft.com/office/powerpoint/2010/main" val="3459076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ic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9F1B5A-462A-4A01-8E68-2713C45743D3}"/>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5" name="Text Placeholder 4">
            <a:extLst>
              <a:ext uri="{FF2B5EF4-FFF2-40B4-BE49-F238E27FC236}">
                <a16:creationId xmlns:a16="http://schemas.microsoft.com/office/drawing/2014/main" id="{1B8471C5-2ECE-B444-A016-5DF052787138}"/>
              </a:ext>
            </a:extLst>
          </p:cNvPr>
          <p:cNvSpPr>
            <a:spLocks noGrp="1"/>
          </p:cNvSpPr>
          <p:nvPr>
            <p:ph type="body" sz="quarter" idx="35"/>
          </p:nvPr>
        </p:nvSpPr>
        <p:spPr>
          <a:xfrm>
            <a:off x="838200" y="1361663"/>
            <a:ext cx="10515600" cy="4681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306973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nd quote">
    <p:bg>
      <p:bgPr>
        <a:solidFill>
          <a:schemeClr val="bg1"/>
        </a:solid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chemeClr val="accent3"/>
                </a:gs>
                <a:gs pos="100000">
                  <a:schemeClr val="accent4"/>
                </a:gs>
              </a:gsLst>
              <a:lin ang="0" scaled="0"/>
            </a:gra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251284"/>
            <a:ext cx="5411993" cy="764137"/>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statistics and key messages here</a:t>
            </a:r>
          </a:p>
        </p:txBody>
      </p:sp>
      <p:sp>
        <p:nvSpPr>
          <p:cNvPr id="8" name="Text Placeholder 5">
            <a:extLst>
              <a:ext uri="{FF2B5EF4-FFF2-40B4-BE49-F238E27FC236}">
                <a16:creationId xmlns:a16="http://schemas.microsoft.com/office/drawing/2014/main" id="{6ACB061B-2B4C-7A42-AB1B-6155E460A6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1" name="Rectangle 10">
            <a:extLst>
              <a:ext uri="{FF2B5EF4-FFF2-40B4-BE49-F238E27FC236}">
                <a16:creationId xmlns:a16="http://schemas.microsoft.com/office/drawing/2014/main" id="{8FAFD100-A90C-44C1-A838-3434A27F7F28}"/>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80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ighlights">
    <p:bg>
      <p:bgPr>
        <a:solidFill>
          <a:schemeClr val="bg1"/>
        </a:solidFill>
        <a:effectLst/>
      </p:bgPr>
    </p:bg>
    <p:spTree>
      <p:nvGrpSpPr>
        <p:cNvPr id="1" name=""/>
        <p:cNvGrpSpPr/>
        <p:nvPr/>
      </p:nvGrpSpPr>
      <p:grpSpPr>
        <a:xfrm>
          <a:off x="0" y="0"/>
          <a:ext cx="0" cy="0"/>
          <a:chOff x="0" y="0"/>
          <a:chExt cx="0" cy="0"/>
        </a:xfrm>
      </p:grpSpPr>
      <p:sp>
        <p:nvSpPr>
          <p:cNvPr id="42" name="Content Placeholder 17">
            <a:extLst>
              <a:ext uri="{FF2B5EF4-FFF2-40B4-BE49-F238E27FC236}">
                <a16:creationId xmlns:a16="http://schemas.microsoft.com/office/drawing/2014/main" id="{78B7C6ED-1C7C-AB47-8718-757442CC2474}"/>
              </a:ext>
            </a:extLst>
          </p:cNvPr>
          <p:cNvSpPr>
            <a:spLocks noGrp="1"/>
          </p:cNvSpPr>
          <p:nvPr>
            <p:ph sz="quarter" idx="20" hasCustomPrompt="1"/>
          </p:nvPr>
        </p:nvSpPr>
        <p:spPr>
          <a:xfrm>
            <a:off x="8356910" y="1715757"/>
            <a:ext cx="2956957" cy="1713243"/>
          </a:xfrm>
          <a:ln w="38100">
            <a:solidFill>
              <a:schemeClr val="accent2"/>
            </a:solidFill>
            <a:miter lim="800000"/>
          </a:ln>
        </p:spPr>
        <p:txBody>
          <a:bodyPr vert="horz" lIns="91440" tIns="45720" rIns="91440" bIns="45720" rtlCol="0">
            <a:normAutofit/>
          </a:bodyPr>
          <a:lstStyle>
            <a:lvl1pPr>
              <a:defRPr lang="en-US" dirty="0"/>
            </a:lvl1pPr>
          </a:lstStyle>
          <a:p>
            <a:pPr marL="0" lvl="0" indent="0">
              <a:buNone/>
            </a:pPr>
            <a:r>
              <a:rPr lang="en-US" dirty="0"/>
              <a:t> </a:t>
            </a:r>
          </a:p>
        </p:txBody>
      </p:sp>
      <p:sp>
        <p:nvSpPr>
          <p:cNvPr id="55" name="Content Placeholder 17">
            <a:extLst>
              <a:ext uri="{FF2B5EF4-FFF2-40B4-BE49-F238E27FC236}">
                <a16:creationId xmlns:a16="http://schemas.microsoft.com/office/drawing/2014/main" id="{900C16CD-5FCA-E146-BF1F-1D97800BBE07}"/>
              </a:ext>
            </a:extLst>
          </p:cNvPr>
          <p:cNvSpPr>
            <a:spLocks noGrp="1"/>
          </p:cNvSpPr>
          <p:nvPr>
            <p:ph sz="quarter" idx="25" hasCustomPrompt="1"/>
          </p:nvPr>
        </p:nvSpPr>
        <p:spPr>
          <a:xfrm>
            <a:off x="838200" y="3803755"/>
            <a:ext cx="2956957" cy="1713243"/>
          </a:xfrm>
          <a:ln w="38100">
            <a:solidFill>
              <a:schemeClr val="accent2"/>
            </a:solidFill>
            <a:miter lim="800000"/>
          </a:ln>
        </p:spPr>
        <p:txBody>
          <a:bodyPr vert="horz" lIns="91440" tIns="45720" rIns="91440" bIns="45720" rtlCol="0">
            <a:normAutofit/>
          </a:bodyPr>
          <a:lstStyle>
            <a:lvl1pPr>
              <a:defRPr lang="en-US" dirty="0"/>
            </a:lvl1pPr>
          </a:lstStyle>
          <a:p>
            <a:pPr marL="0" lvl="0" indent="0">
              <a:buNone/>
            </a:pPr>
            <a:r>
              <a:rPr lang="en-US" dirty="0"/>
              <a:t> </a:t>
            </a:r>
          </a:p>
        </p:txBody>
      </p:sp>
      <p:sp>
        <p:nvSpPr>
          <p:cNvPr id="60" name="Content Placeholder 17">
            <a:extLst>
              <a:ext uri="{FF2B5EF4-FFF2-40B4-BE49-F238E27FC236}">
                <a16:creationId xmlns:a16="http://schemas.microsoft.com/office/drawing/2014/main" id="{AA25C5DF-FD4B-F04B-810B-1F9C019C5B38}"/>
              </a:ext>
            </a:extLst>
          </p:cNvPr>
          <p:cNvSpPr>
            <a:spLocks noGrp="1"/>
          </p:cNvSpPr>
          <p:nvPr>
            <p:ph sz="quarter" idx="30" hasCustomPrompt="1"/>
          </p:nvPr>
        </p:nvSpPr>
        <p:spPr>
          <a:xfrm>
            <a:off x="4580440" y="3803755"/>
            <a:ext cx="2956957" cy="1713243"/>
          </a:xfrm>
          <a:ln w="38100">
            <a:solidFill>
              <a:schemeClr val="accent2"/>
            </a:solidFill>
            <a:miter lim="800000"/>
          </a:ln>
        </p:spPr>
        <p:txBody>
          <a:bodyPr vert="horz" lIns="91440" tIns="45720" rIns="91440" bIns="45720" rtlCol="0">
            <a:normAutofit/>
          </a:bodyPr>
          <a:lstStyle>
            <a:lvl1pPr>
              <a:defRPr lang="en-US" dirty="0"/>
            </a:lvl1pPr>
          </a:lstStyle>
          <a:p>
            <a:pPr marL="0" lvl="0" indent="0">
              <a:buNone/>
            </a:pPr>
            <a:r>
              <a:rPr lang="en-US" dirty="0"/>
              <a:t> </a:t>
            </a:r>
          </a:p>
        </p:txBody>
      </p:sp>
      <p:sp>
        <p:nvSpPr>
          <p:cNvPr id="65" name="Content Placeholder 17">
            <a:extLst>
              <a:ext uri="{FF2B5EF4-FFF2-40B4-BE49-F238E27FC236}">
                <a16:creationId xmlns:a16="http://schemas.microsoft.com/office/drawing/2014/main" id="{76C54CE6-5FBD-4F41-B7E0-4C5FCF27A5A3}"/>
              </a:ext>
            </a:extLst>
          </p:cNvPr>
          <p:cNvSpPr>
            <a:spLocks noGrp="1"/>
          </p:cNvSpPr>
          <p:nvPr>
            <p:ph sz="quarter" idx="35" hasCustomPrompt="1"/>
          </p:nvPr>
        </p:nvSpPr>
        <p:spPr>
          <a:xfrm>
            <a:off x="8356910" y="3803755"/>
            <a:ext cx="2956957" cy="1713243"/>
          </a:xfrm>
          <a:ln w="38100">
            <a:solidFill>
              <a:schemeClr val="accent2"/>
            </a:solidFill>
            <a:miter lim="800000"/>
          </a:ln>
        </p:spPr>
        <p:txBody>
          <a:bodyPr vert="horz" lIns="91440" tIns="45720" rIns="91440" bIns="45720" rtlCol="0">
            <a:normAutofit/>
          </a:bodyPr>
          <a:lstStyle>
            <a:lvl1pPr>
              <a:defRPr lang="en-US" dirty="0"/>
            </a:lvl1pPr>
          </a:lstStyle>
          <a:p>
            <a:pPr marL="0" lvl="0" indent="0">
              <a:buNone/>
            </a:pPr>
            <a:r>
              <a:rPr lang="en-US" dirty="0"/>
              <a:t> </a:t>
            </a:r>
          </a:p>
        </p:txBody>
      </p:sp>
      <p:sp>
        <p:nvSpPr>
          <p:cNvPr id="37" name="Content Placeholder 17">
            <a:extLst>
              <a:ext uri="{FF2B5EF4-FFF2-40B4-BE49-F238E27FC236}">
                <a16:creationId xmlns:a16="http://schemas.microsoft.com/office/drawing/2014/main" id="{30182E95-BA6E-FD43-AF07-476083F2990A}"/>
              </a:ext>
            </a:extLst>
          </p:cNvPr>
          <p:cNvSpPr>
            <a:spLocks noGrp="1"/>
          </p:cNvSpPr>
          <p:nvPr>
            <p:ph sz="quarter" idx="15" hasCustomPrompt="1"/>
          </p:nvPr>
        </p:nvSpPr>
        <p:spPr>
          <a:xfrm>
            <a:off x="4580440" y="1715757"/>
            <a:ext cx="2956957" cy="1713243"/>
          </a:xfrm>
          <a:ln w="38100">
            <a:solidFill>
              <a:schemeClr val="accent2"/>
            </a:solidFill>
            <a:miter lim="800000"/>
          </a:ln>
        </p:spPr>
        <p:txBody>
          <a:bodyPr vert="horz" lIns="91440" tIns="45720" rIns="91440" bIns="45720" rtlCol="0">
            <a:normAutofit/>
          </a:bodyPr>
          <a:lstStyle>
            <a:lvl1pPr>
              <a:defRPr lang="en-US" dirty="0"/>
            </a:lvl1pPr>
          </a:lstStyle>
          <a:p>
            <a:pPr marL="0" lvl="0" indent="0">
              <a:buNone/>
            </a:pPr>
            <a:r>
              <a:rPr lang="en-US" dirty="0"/>
              <a:t> </a:t>
            </a:r>
          </a:p>
        </p:txBody>
      </p:sp>
      <p:sp>
        <p:nvSpPr>
          <p:cNvPr id="18" name="Content Placeholder 17">
            <a:extLst>
              <a:ext uri="{FF2B5EF4-FFF2-40B4-BE49-F238E27FC236}">
                <a16:creationId xmlns:a16="http://schemas.microsoft.com/office/drawing/2014/main" id="{989BB2E7-64C0-EC43-B19B-8847B93A1E5D}"/>
              </a:ext>
            </a:extLst>
          </p:cNvPr>
          <p:cNvSpPr>
            <a:spLocks noGrp="1"/>
          </p:cNvSpPr>
          <p:nvPr>
            <p:ph sz="quarter" idx="13" hasCustomPrompt="1"/>
          </p:nvPr>
        </p:nvSpPr>
        <p:spPr>
          <a:xfrm>
            <a:off x="838200" y="1715757"/>
            <a:ext cx="2956957" cy="1713243"/>
          </a:xfrm>
          <a:ln w="38100">
            <a:solidFill>
              <a:schemeClr val="accent2"/>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Text Placeholder 3">
            <a:extLst>
              <a:ext uri="{FF2B5EF4-FFF2-40B4-BE49-F238E27FC236}">
                <a16:creationId xmlns:a16="http://schemas.microsoft.com/office/drawing/2014/main" id="{F2E6C8EF-54AC-4C2E-8277-39D7AB6A21C5}"/>
              </a:ext>
            </a:extLst>
          </p:cNvPr>
          <p:cNvSpPr>
            <a:spLocks noGrp="1"/>
          </p:cNvSpPr>
          <p:nvPr>
            <p:ph type="body" sz="quarter" idx="40" hasCustomPrompt="1"/>
          </p:nvPr>
        </p:nvSpPr>
        <p:spPr>
          <a:xfrm>
            <a:off x="1004922" y="1800764"/>
            <a:ext cx="2623511" cy="680325"/>
          </a:xfrm>
        </p:spPr>
        <p:txBody>
          <a:bodyPr anchor="ctr">
            <a:normAutofit/>
          </a:bodyPr>
          <a:lstStyle>
            <a:lvl1pPr marL="0" indent="0" algn="ctr">
              <a:buNone/>
              <a:defRPr sz="1600" b="1"/>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 goes here</a:t>
            </a:r>
          </a:p>
        </p:txBody>
      </p:sp>
      <p:sp>
        <p:nvSpPr>
          <p:cNvPr id="6" name="Text Placeholder 5">
            <a:extLst>
              <a:ext uri="{FF2B5EF4-FFF2-40B4-BE49-F238E27FC236}">
                <a16:creationId xmlns:a16="http://schemas.microsoft.com/office/drawing/2014/main" id="{C44EF352-6F0B-43DA-A387-0B4D1D058605}"/>
              </a:ext>
            </a:extLst>
          </p:cNvPr>
          <p:cNvSpPr>
            <a:spLocks noGrp="1"/>
          </p:cNvSpPr>
          <p:nvPr>
            <p:ph type="body" sz="quarter" idx="41" hasCustomPrompt="1"/>
          </p:nvPr>
        </p:nvSpPr>
        <p:spPr>
          <a:xfrm>
            <a:off x="1004923" y="2566095"/>
            <a:ext cx="2623510" cy="771615"/>
          </a:xfrm>
        </p:spPr>
        <p:txBody>
          <a:bodyPr>
            <a:normAutofit/>
          </a:bodyPr>
          <a:lstStyle>
            <a:lvl1pPr marL="0" indent="0" algn="ctr">
              <a:buNone/>
              <a:defRPr sz="14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p>
        </p:txBody>
      </p:sp>
      <p:sp>
        <p:nvSpPr>
          <p:cNvPr id="32" name="Text Placeholder 3">
            <a:extLst>
              <a:ext uri="{FF2B5EF4-FFF2-40B4-BE49-F238E27FC236}">
                <a16:creationId xmlns:a16="http://schemas.microsoft.com/office/drawing/2014/main" id="{97333441-091E-4CDC-9947-E0F3E39A6964}"/>
              </a:ext>
            </a:extLst>
          </p:cNvPr>
          <p:cNvSpPr>
            <a:spLocks noGrp="1"/>
          </p:cNvSpPr>
          <p:nvPr>
            <p:ph type="body" sz="quarter" idx="42" hasCustomPrompt="1"/>
          </p:nvPr>
        </p:nvSpPr>
        <p:spPr>
          <a:xfrm>
            <a:off x="4760180" y="1800764"/>
            <a:ext cx="2623511" cy="680325"/>
          </a:xfrm>
        </p:spPr>
        <p:txBody>
          <a:bodyPr anchor="ctr">
            <a:normAutofit/>
          </a:bodyPr>
          <a:lstStyle>
            <a:lvl1pPr marL="0" indent="0" algn="ctr">
              <a:buNone/>
              <a:defRPr sz="1600" b="1"/>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 goes here</a:t>
            </a:r>
          </a:p>
        </p:txBody>
      </p:sp>
      <p:sp>
        <p:nvSpPr>
          <p:cNvPr id="33" name="Text Placeholder 5">
            <a:extLst>
              <a:ext uri="{FF2B5EF4-FFF2-40B4-BE49-F238E27FC236}">
                <a16:creationId xmlns:a16="http://schemas.microsoft.com/office/drawing/2014/main" id="{E93C2E79-DF38-4CCA-B7E9-B20683F07253}"/>
              </a:ext>
            </a:extLst>
          </p:cNvPr>
          <p:cNvSpPr>
            <a:spLocks noGrp="1"/>
          </p:cNvSpPr>
          <p:nvPr>
            <p:ph type="body" sz="quarter" idx="43" hasCustomPrompt="1"/>
          </p:nvPr>
        </p:nvSpPr>
        <p:spPr>
          <a:xfrm>
            <a:off x="4760181" y="2566095"/>
            <a:ext cx="2623510" cy="771615"/>
          </a:xfrm>
        </p:spPr>
        <p:txBody>
          <a:bodyPr>
            <a:normAutofit/>
          </a:bodyPr>
          <a:lstStyle>
            <a:lvl1pPr marL="0" indent="0" algn="ctr">
              <a:buNone/>
              <a:defRPr sz="14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p>
        </p:txBody>
      </p:sp>
      <p:sp>
        <p:nvSpPr>
          <p:cNvPr id="41" name="Text Placeholder 3">
            <a:extLst>
              <a:ext uri="{FF2B5EF4-FFF2-40B4-BE49-F238E27FC236}">
                <a16:creationId xmlns:a16="http://schemas.microsoft.com/office/drawing/2014/main" id="{0D7A29C7-F45C-4075-BC89-AA382AE38D29}"/>
              </a:ext>
            </a:extLst>
          </p:cNvPr>
          <p:cNvSpPr>
            <a:spLocks noGrp="1"/>
          </p:cNvSpPr>
          <p:nvPr>
            <p:ph type="body" sz="quarter" idx="44" hasCustomPrompt="1"/>
          </p:nvPr>
        </p:nvSpPr>
        <p:spPr>
          <a:xfrm>
            <a:off x="8539502" y="1803348"/>
            <a:ext cx="2623511" cy="680325"/>
          </a:xfrm>
        </p:spPr>
        <p:txBody>
          <a:bodyPr anchor="ctr">
            <a:normAutofit/>
          </a:bodyPr>
          <a:lstStyle>
            <a:lvl1pPr marL="0" indent="0" algn="ctr">
              <a:buNone/>
              <a:defRPr sz="1600" b="1"/>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 goes here</a:t>
            </a:r>
          </a:p>
        </p:txBody>
      </p:sp>
      <p:sp>
        <p:nvSpPr>
          <p:cNvPr id="46" name="Text Placeholder 5">
            <a:extLst>
              <a:ext uri="{FF2B5EF4-FFF2-40B4-BE49-F238E27FC236}">
                <a16:creationId xmlns:a16="http://schemas.microsoft.com/office/drawing/2014/main" id="{631228A9-5F76-4FAA-B06E-7D469E358866}"/>
              </a:ext>
            </a:extLst>
          </p:cNvPr>
          <p:cNvSpPr>
            <a:spLocks noGrp="1"/>
          </p:cNvSpPr>
          <p:nvPr>
            <p:ph type="body" sz="quarter" idx="45" hasCustomPrompt="1"/>
          </p:nvPr>
        </p:nvSpPr>
        <p:spPr>
          <a:xfrm>
            <a:off x="8539503" y="2568679"/>
            <a:ext cx="2623510" cy="771615"/>
          </a:xfrm>
        </p:spPr>
        <p:txBody>
          <a:bodyPr>
            <a:normAutofit/>
          </a:bodyPr>
          <a:lstStyle>
            <a:lvl1pPr marL="0" indent="0" algn="ctr">
              <a:buNone/>
              <a:defRPr sz="14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p>
        </p:txBody>
      </p:sp>
      <p:sp>
        <p:nvSpPr>
          <p:cNvPr id="47" name="Text Placeholder 3">
            <a:extLst>
              <a:ext uri="{FF2B5EF4-FFF2-40B4-BE49-F238E27FC236}">
                <a16:creationId xmlns:a16="http://schemas.microsoft.com/office/drawing/2014/main" id="{09052C51-C8EF-481A-BB89-769B66F1E850}"/>
              </a:ext>
            </a:extLst>
          </p:cNvPr>
          <p:cNvSpPr>
            <a:spLocks noGrp="1"/>
          </p:cNvSpPr>
          <p:nvPr>
            <p:ph type="body" sz="quarter" idx="46" hasCustomPrompt="1"/>
          </p:nvPr>
        </p:nvSpPr>
        <p:spPr>
          <a:xfrm>
            <a:off x="1004922" y="3860452"/>
            <a:ext cx="2623511" cy="680325"/>
          </a:xfrm>
        </p:spPr>
        <p:txBody>
          <a:bodyPr anchor="ctr">
            <a:normAutofit/>
          </a:bodyPr>
          <a:lstStyle>
            <a:lvl1pPr marL="0" indent="0" algn="ctr">
              <a:buNone/>
              <a:defRPr sz="1600" b="1"/>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 goes here</a:t>
            </a:r>
          </a:p>
        </p:txBody>
      </p:sp>
      <p:sp>
        <p:nvSpPr>
          <p:cNvPr id="48" name="Text Placeholder 5">
            <a:extLst>
              <a:ext uri="{FF2B5EF4-FFF2-40B4-BE49-F238E27FC236}">
                <a16:creationId xmlns:a16="http://schemas.microsoft.com/office/drawing/2014/main" id="{043E7B8B-ECCB-4FBB-B6BA-4CFA9E08EFB9}"/>
              </a:ext>
            </a:extLst>
          </p:cNvPr>
          <p:cNvSpPr>
            <a:spLocks noGrp="1"/>
          </p:cNvSpPr>
          <p:nvPr>
            <p:ph type="body" sz="quarter" idx="47" hasCustomPrompt="1"/>
          </p:nvPr>
        </p:nvSpPr>
        <p:spPr>
          <a:xfrm>
            <a:off x="1004923" y="4625783"/>
            <a:ext cx="2623510" cy="771615"/>
          </a:xfrm>
        </p:spPr>
        <p:txBody>
          <a:bodyPr>
            <a:normAutofit/>
          </a:bodyPr>
          <a:lstStyle>
            <a:lvl1pPr marL="0" indent="0" algn="ctr">
              <a:buNone/>
              <a:defRPr sz="14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p>
        </p:txBody>
      </p:sp>
      <p:sp>
        <p:nvSpPr>
          <p:cNvPr id="49" name="Text Placeholder 3">
            <a:extLst>
              <a:ext uri="{FF2B5EF4-FFF2-40B4-BE49-F238E27FC236}">
                <a16:creationId xmlns:a16="http://schemas.microsoft.com/office/drawing/2014/main" id="{79CC2F39-8BF4-475A-9D5A-7862474AAEDA}"/>
              </a:ext>
            </a:extLst>
          </p:cNvPr>
          <p:cNvSpPr>
            <a:spLocks noGrp="1"/>
          </p:cNvSpPr>
          <p:nvPr>
            <p:ph type="body" sz="quarter" idx="48" hasCustomPrompt="1"/>
          </p:nvPr>
        </p:nvSpPr>
        <p:spPr>
          <a:xfrm>
            <a:off x="4760180" y="3860452"/>
            <a:ext cx="2623511" cy="680325"/>
          </a:xfrm>
        </p:spPr>
        <p:txBody>
          <a:bodyPr anchor="ctr">
            <a:normAutofit/>
          </a:bodyPr>
          <a:lstStyle>
            <a:lvl1pPr marL="0" indent="0" algn="ctr">
              <a:buNone/>
              <a:defRPr sz="1600" b="1"/>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 goes here</a:t>
            </a:r>
          </a:p>
        </p:txBody>
      </p:sp>
      <p:sp>
        <p:nvSpPr>
          <p:cNvPr id="50" name="Text Placeholder 5">
            <a:extLst>
              <a:ext uri="{FF2B5EF4-FFF2-40B4-BE49-F238E27FC236}">
                <a16:creationId xmlns:a16="http://schemas.microsoft.com/office/drawing/2014/main" id="{E9E91938-C953-4650-A745-6613C472C693}"/>
              </a:ext>
            </a:extLst>
          </p:cNvPr>
          <p:cNvSpPr>
            <a:spLocks noGrp="1"/>
          </p:cNvSpPr>
          <p:nvPr>
            <p:ph type="body" sz="quarter" idx="49" hasCustomPrompt="1"/>
          </p:nvPr>
        </p:nvSpPr>
        <p:spPr>
          <a:xfrm>
            <a:off x="4760181" y="4625783"/>
            <a:ext cx="2623510" cy="771615"/>
          </a:xfrm>
        </p:spPr>
        <p:txBody>
          <a:bodyPr>
            <a:normAutofit/>
          </a:bodyPr>
          <a:lstStyle>
            <a:lvl1pPr marL="0" indent="0" algn="ctr">
              <a:buNone/>
              <a:defRPr sz="14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p>
        </p:txBody>
      </p:sp>
      <p:sp>
        <p:nvSpPr>
          <p:cNvPr id="51" name="Text Placeholder 3">
            <a:extLst>
              <a:ext uri="{FF2B5EF4-FFF2-40B4-BE49-F238E27FC236}">
                <a16:creationId xmlns:a16="http://schemas.microsoft.com/office/drawing/2014/main" id="{EE34EBF2-5796-4EA4-BF05-0B5DB300875F}"/>
              </a:ext>
            </a:extLst>
          </p:cNvPr>
          <p:cNvSpPr>
            <a:spLocks noGrp="1"/>
          </p:cNvSpPr>
          <p:nvPr>
            <p:ph type="body" sz="quarter" idx="50" hasCustomPrompt="1"/>
          </p:nvPr>
        </p:nvSpPr>
        <p:spPr>
          <a:xfrm>
            <a:off x="8539502" y="3863036"/>
            <a:ext cx="2623511" cy="680325"/>
          </a:xfrm>
        </p:spPr>
        <p:txBody>
          <a:bodyPr anchor="ctr">
            <a:normAutofit/>
          </a:bodyPr>
          <a:lstStyle>
            <a:lvl1pPr marL="0" indent="0" algn="ctr">
              <a:buNone/>
              <a:defRPr sz="1600" b="1"/>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 goes here</a:t>
            </a:r>
          </a:p>
        </p:txBody>
      </p:sp>
      <p:sp>
        <p:nvSpPr>
          <p:cNvPr id="52" name="Text Placeholder 5">
            <a:extLst>
              <a:ext uri="{FF2B5EF4-FFF2-40B4-BE49-F238E27FC236}">
                <a16:creationId xmlns:a16="http://schemas.microsoft.com/office/drawing/2014/main" id="{6A09DF47-20BE-4D80-8BDD-AF4F9E996FB2}"/>
              </a:ext>
            </a:extLst>
          </p:cNvPr>
          <p:cNvSpPr>
            <a:spLocks noGrp="1"/>
          </p:cNvSpPr>
          <p:nvPr>
            <p:ph type="body" sz="quarter" idx="51" hasCustomPrompt="1"/>
          </p:nvPr>
        </p:nvSpPr>
        <p:spPr>
          <a:xfrm>
            <a:off x="8539503" y="4628367"/>
            <a:ext cx="2623510" cy="771615"/>
          </a:xfrm>
        </p:spPr>
        <p:txBody>
          <a:bodyPr>
            <a:normAutofit/>
          </a:bodyPr>
          <a:lstStyle>
            <a:lvl1pPr marL="0" indent="0" algn="ctr">
              <a:buNone/>
              <a:defRPr sz="14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p>
        </p:txBody>
      </p:sp>
      <p:sp>
        <p:nvSpPr>
          <p:cNvPr id="5" name="Rectangle 4">
            <a:extLst>
              <a:ext uri="{FF2B5EF4-FFF2-40B4-BE49-F238E27FC236}">
                <a16:creationId xmlns:a16="http://schemas.microsoft.com/office/drawing/2014/main" id="{09BA696A-34C7-4009-92E6-36DDA51B1FC2}"/>
              </a:ext>
            </a:extLst>
          </p:cNvPr>
          <p:cNvSpPr/>
          <p:nvPr userDrawn="1"/>
        </p:nvSpPr>
        <p:spPr>
          <a:xfrm>
            <a:off x="0" y="6597748"/>
            <a:ext cx="12192000" cy="274320"/>
          </a:xfrm>
          <a:prstGeom prst="rect">
            <a:avLst/>
          </a:prstGeom>
          <a:gradFill>
            <a:gsLst>
              <a:gs pos="100000">
                <a:schemeClr val="accent4"/>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954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 red">
    <p:bg>
      <p:bgPr>
        <a:gradFill>
          <a:gsLst>
            <a:gs pos="0">
              <a:schemeClr val="accent3"/>
            </a:gs>
            <a:gs pos="33000">
              <a:srgbClr val="A0104B"/>
            </a:gs>
            <a:gs pos="100000">
              <a:schemeClr val="accent4"/>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5" name="Text Placeholder 5">
            <a:extLst>
              <a:ext uri="{FF2B5EF4-FFF2-40B4-BE49-F238E27FC236}">
                <a16:creationId xmlns:a16="http://schemas.microsoft.com/office/drawing/2014/main" id="{F6574E08-8A8E-9A4C-8F7F-D947A2E4BE72}"/>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269740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715" r:id="rId1"/>
    <p:sldLayoutId id="2147483720" r:id="rId2"/>
    <p:sldLayoutId id="2147483716" r:id="rId3"/>
    <p:sldLayoutId id="2147483672" r:id="rId4"/>
    <p:sldLayoutId id="2147483694" r:id="rId5"/>
    <p:sldLayoutId id="2147483704" r:id="rId6"/>
    <p:sldLayoutId id="2147483695" r:id="rId7"/>
    <p:sldLayoutId id="2147483696" r:id="rId8"/>
    <p:sldLayoutId id="2147483697" r:id="rId9"/>
    <p:sldLayoutId id="2147483698" r:id="rId10"/>
    <p:sldLayoutId id="2147483700" r:id="rId11"/>
    <p:sldLayoutId id="2147483699" r:id="rId12"/>
    <p:sldLayoutId id="2147483713" r:id="rId13"/>
    <p:sldLayoutId id="2147483717" r:id="rId14"/>
    <p:sldLayoutId id="2147483718" r:id="rId15"/>
    <p:sldLayoutId id="2147483719" r:id="rId16"/>
    <p:sldLayoutId id="2147483701" r:id="rId17"/>
    <p:sldLayoutId id="2147483702" r:id="rId18"/>
    <p:sldLayoutId id="2147483703" r:id="rId19"/>
    <p:sldLayoutId id="2147483692" r:id="rId20"/>
    <p:sldLayoutId id="2147483671" r:id="rId21"/>
    <p:sldLayoutId id="2147483676"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90" r:id="rId31"/>
    <p:sldLayoutId id="2147483706" r:id="rId32"/>
    <p:sldLayoutId id="2147483705" r:id="rId33"/>
    <p:sldLayoutId id="2147483707" r:id="rId34"/>
    <p:sldLayoutId id="2147483708" r:id="rId35"/>
    <p:sldLayoutId id="2147483709" r:id="rId36"/>
    <p:sldLayoutId id="2147483723" r:id="rId37"/>
    <p:sldLayoutId id="2147483726" r:id="rId38"/>
    <p:sldLayoutId id="2147483712" r:id="rId39"/>
  </p:sldLayoutIdLst>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3.emf"/><Relationship Id="rId7" Type="http://schemas.openxmlformats.org/officeDocument/2006/relationships/image" Target="../media/image46.png"/><Relationship Id="rId2" Type="http://schemas.openxmlformats.org/officeDocument/2006/relationships/image" Target="../media/image42.emf"/><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png"/><Relationship Id="rId1" Type="http://schemas.openxmlformats.org/officeDocument/2006/relationships/slideLayout" Target="../slideLayouts/slideLayout3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300.png"/><Relationship Id="rId18" Type="http://schemas.openxmlformats.org/officeDocument/2006/relationships/customXml" Target="../ink/ink14.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customXml" Target="../ink/ink9.xml"/><Relationship Id="rId17" Type="http://schemas.openxmlformats.org/officeDocument/2006/relationships/customXml" Target="../ink/ink13.xml"/><Relationship Id="rId2" Type="http://schemas.openxmlformats.org/officeDocument/2006/relationships/image" Target="../media/image60.png"/><Relationship Id="rId16" Type="http://schemas.openxmlformats.org/officeDocument/2006/relationships/customXml" Target="../ink/ink12.xml"/><Relationship Id="rId1" Type="http://schemas.openxmlformats.org/officeDocument/2006/relationships/slideLayout" Target="../slideLayouts/slideLayout37.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5" Type="http://schemas.openxmlformats.org/officeDocument/2006/relationships/customXml" Target="../ink/ink11.xml"/><Relationship Id="rId10" Type="http://schemas.openxmlformats.org/officeDocument/2006/relationships/customXml" Target="../ink/ink7.xml"/><Relationship Id="rId4" Type="http://schemas.openxmlformats.org/officeDocument/2006/relationships/image" Target="../media/image220.png"/><Relationship Id="rId9" Type="http://schemas.openxmlformats.org/officeDocument/2006/relationships/customXml" Target="../ink/ink6.xml"/><Relationship Id="rId14" Type="http://schemas.openxmlformats.org/officeDocument/2006/relationships/customXml" Target="../ink/ink10.xml"/></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tmp"/><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042B6-B629-184D-A0D2-66F76DF65322}"/>
              </a:ext>
            </a:extLst>
          </p:cNvPr>
          <p:cNvSpPr>
            <a:spLocks noGrp="1"/>
          </p:cNvSpPr>
          <p:nvPr>
            <p:ph sz="quarter" idx="12"/>
          </p:nvPr>
        </p:nvSpPr>
        <p:spPr/>
        <p:txBody>
          <a:bodyPr/>
          <a:lstStyle/>
          <a:p>
            <a:endParaRPr lang="en-US" dirty="0"/>
          </a:p>
        </p:txBody>
      </p:sp>
      <p:sp>
        <p:nvSpPr>
          <p:cNvPr id="3" name="Title 2">
            <a:extLst>
              <a:ext uri="{FF2B5EF4-FFF2-40B4-BE49-F238E27FC236}">
                <a16:creationId xmlns:a16="http://schemas.microsoft.com/office/drawing/2014/main" id="{DD8EB314-4277-1B47-B10C-08193ADD9B8E}"/>
              </a:ext>
            </a:extLst>
          </p:cNvPr>
          <p:cNvSpPr>
            <a:spLocks noGrp="1"/>
          </p:cNvSpPr>
          <p:nvPr>
            <p:ph type="ctrTitle"/>
          </p:nvPr>
        </p:nvSpPr>
        <p:spPr>
          <a:xfrm>
            <a:off x="1379121" y="1334641"/>
            <a:ext cx="5843481" cy="2627759"/>
          </a:xfrm>
        </p:spPr>
        <p:txBody>
          <a:bodyPr/>
          <a:lstStyle/>
          <a:p>
            <a:r>
              <a:rPr lang="en-US" b="0" dirty="0"/>
              <a:t>This is </a:t>
            </a:r>
            <a:br>
              <a:rPr lang="en-US" b="0" dirty="0"/>
            </a:br>
            <a:r>
              <a:rPr lang="en-US" dirty="0"/>
              <a:t>NashTech</a:t>
            </a:r>
          </a:p>
        </p:txBody>
      </p:sp>
      <p:sp>
        <p:nvSpPr>
          <p:cNvPr id="4" name="Content Placeholder 3">
            <a:extLst>
              <a:ext uri="{FF2B5EF4-FFF2-40B4-BE49-F238E27FC236}">
                <a16:creationId xmlns:a16="http://schemas.microsoft.com/office/drawing/2014/main" id="{B0FE06E4-FD40-8A4D-AADD-35458162CFA1}"/>
              </a:ext>
            </a:extLst>
          </p:cNvPr>
          <p:cNvSpPr>
            <a:spLocks noGrp="1"/>
          </p:cNvSpPr>
          <p:nvPr>
            <p:ph sz="quarter" idx="10"/>
          </p:nvPr>
        </p:nvSpPr>
        <p:spPr/>
        <p:txBody>
          <a:bodyPr/>
          <a:lstStyle/>
          <a:p>
            <a:endParaRPr lang="en-US" dirty="0"/>
          </a:p>
        </p:txBody>
      </p:sp>
      <p:sp>
        <p:nvSpPr>
          <p:cNvPr id="5" name="Subtitle 4">
            <a:extLst>
              <a:ext uri="{FF2B5EF4-FFF2-40B4-BE49-F238E27FC236}">
                <a16:creationId xmlns:a16="http://schemas.microsoft.com/office/drawing/2014/main" id="{3C19276A-01C9-5B45-AB2B-92F4C7D976FC}"/>
              </a:ext>
            </a:extLst>
          </p:cNvPr>
          <p:cNvSpPr>
            <a:spLocks noGrp="1"/>
          </p:cNvSpPr>
          <p:nvPr>
            <p:ph type="subTitle" idx="1"/>
          </p:nvPr>
        </p:nvSpPr>
        <p:spPr/>
        <p:txBody>
          <a:bodyPr>
            <a:normAutofit fontScale="92500" lnSpcReduction="20000"/>
          </a:bodyPr>
          <a:lstStyle/>
          <a:p>
            <a:endParaRPr lang="en-US"/>
          </a:p>
        </p:txBody>
      </p:sp>
    </p:spTree>
    <p:extLst>
      <p:ext uri="{BB962C8B-B14F-4D97-AF65-F5344CB8AC3E}">
        <p14:creationId xmlns:p14="http://schemas.microsoft.com/office/powerpoint/2010/main" val="228782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F1689087-AAF5-420A-BBF9-B4EC71EC9CEA}"/>
              </a:ext>
            </a:extLst>
          </p:cNvPr>
          <p:cNvSpPr>
            <a:spLocks noGrp="1"/>
          </p:cNvSpPr>
          <p:nvPr>
            <p:ph type="title"/>
          </p:nvPr>
        </p:nvSpPr>
        <p:spPr/>
        <p:txBody>
          <a:bodyPr/>
          <a:lstStyle/>
          <a:p>
            <a:r>
              <a:rPr lang="en-GB"/>
              <a:t>Sector footprint – some of our clients</a:t>
            </a:r>
          </a:p>
        </p:txBody>
      </p:sp>
      <p:pic>
        <p:nvPicPr>
          <p:cNvPr id="13" name="Picture 12">
            <a:extLst>
              <a:ext uri="{FF2B5EF4-FFF2-40B4-BE49-F238E27FC236}">
                <a16:creationId xmlns:a16="http://schemas.microsoft.com/office/drawing/2014/main" id="{FF551448-0B9F-4C95-AA55-104A60E32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414" y="1118415"/>
            <a:ext cx="10937172" cy="4621169"/>
          </a:xfrm>
          <a:prstGeom prst="rect">
            <a:avLst/>
          </a:prstGeom>
        </p:spPr>
      </p:pic>
    </p:spTree>
    <p:extLst>
      <p:ext uri="{BB962C8B-B14F-4D97-AF65-F5344CB8AC3E}">
        <p14:creationId xmlns:p14="http://schemas.microsoft.com/office/powerpoint/2010/main" val="353390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0775-D7E4-43CF-8083-1AC6BFD11A3E}"/>
              </a:ext>
            </a:extLst>
          </p:cNvPr>
          <p:cNvSpPr>
            <a:spLocks noGrp="1"/>
          </p:cNvSpPr>
          <p:nvPr>
            <p:ph type="title"/>
          </p:nvPr>
        </p:nvSpPr>
        <p:spPr/>
        <p:txBody>
          <a:bodyPr/>
          <a:lstStyle/>
          <a:p>
            <a:r>
              <a:rPr lang="en-GB" dirty="0"/>
              <a:t>Research and development</a:t>
            </a:r>
          </a:p>
        </p:txBody>
      </p:sp>
      <p:sp>
        <p:nvSpPr>
          <p:cNvPr id="3" name="Text Placeholder 2">
            <a:extLst>
              <a:ext uri="{FF2B5EF4-FFF2-40B4-BE49-F238E27FC236}">
                <a16:creationId xmlns:a16="http://schemas.microsoft.com/office/drawing/2014/main" id="{EDD818BE-F67C-43FD-B2D5-2E5F80CCEC6D}"/>
              </a:ext>
            </a:extLst>
          </p:cNvPr>
          <p:cNvSpPr>
            <a:spLocks noGrp="1"/>
          </p:cNvSpPr>
          <p:nvPr>
            <p:ph type="body" sz="quarter" idx="35"/>
          </p:nvPr>
        </p:nvSpPr>
        <p:spPr/>
        <p:txBody>
          <a:bodyPr/>
          <a:lstStyle/>
          <a:p>
            <a:endParaRPr lang="en-GB" dirty="0"/>
          </a:p>
        </p:txBody>
      </p:sp>
      <p:grpSp>
        <p:nvGrpSpPr>
          <p:cNvPr id="4" name="Group 3">
            <a:extLst>
              <a:ext uri="{FF2B5EF4-FFF2-40B4-BE49-F238E27FC236}">
                <a16:creationId xmlns:a16="http://schemas.microsoft.com/office/drawing/2014/main" id="{D061E8A7-E332-4CD3-BBEC-372C95F1D8CE}"/>
              </a:ext>
            </a:extLst>
          </p:cNvPr>
          <p:cNvGrpSpPr/>
          <p:nvPr/>
        </p:nvGrpSpPr>
        <p:grpSpPr>
          <a:xfrm>
            <a:off x="924786" y="1648933"/>
            <a:ext cx="10551781" cy="4087812"/>
            <a:chOff x="924786" y="1637916"/>
            <a:chExt cx="10551781" cy="4087812"/>
          </a:xfrm>
        </p:grpSpPr>
        <p:sp>
          <p:nvSpPr>
            <p:cNvPr id="5" name="Freeform 5">
              <a:extLst>
                <a:ext uri="{FF2B5EF4-FFF2-40B4-BE49-F238E27FC236}">
                  <a16:creationId xmlns:a16="http://schemas.microsoft.com/office/drawing/2014/main" id="{54BF5272-FD23-43C7-9629-F35FDC902B83}"/>
                </a:ext>
              </a:extLst>
            </p:cNvPr>
            <p:cNvSpPr>
              <a:spLocks/>
            </p:cNvSpPr>
            <p:nvPr/>
          </p:nvSpPr>
          <p:spPr bwMode="auto">
            <a:xfrm>
              <a:off x="1670408" y="4792244"/>
              <a:ext cx="1016492" cy="933484"/>
            </a:xfrm>
            <a:custGeom>
              <a:avLst/>
              <a:gdLst>
                <a:gd name="T0" fmla="*/ 545 w 545"/>
                <a:gd name="T1" fmla="*/ 103 h 501"/>
                <a:gd name="T2" fmla="*/ 545 w 545"/>
                <a:gd name="T3" fmla="*/ 0 h 501"/>
                <a:gd name="T4" fmla="*/ 524 w 545"/>
                <a:gd name="T5" fmla="*/ 0 h 501"/>
                <a:gd name="T6" fmla="*/ 21 w 545"/>
                <a:gd name="T7" fmla="*/ 0 h 501"/>
                <a:gd name="T8" fmla="*/ 0 w 545"/>
                <a:gd name="T9" fmla="*/ 0 h 501"/>
                <a:gd name="T10" fmla="*/ 0 w 545"/>
                <a:gd name="T11" fmla="*/ 103 h 501"/>
                <a:gd name="T12" fmla="*/ 21 w 545"/>
                <a:gd name="T13" fmla="*/ 130 h 501"/>
                <a:gd name="T14" fmla="*/ 21 w 545"/>
                <a:gd name="T15" fmla="*/ 153 h 501"/>
                <a:gd name="T16" fmla="*/ 0 w 545"/>
                <a:gd name="T17" fmla="*/ 175 h 501"/>
                <a:gd name="T18" fmla="*/ 21 w 545"/>
                <a:gd name="T19" fmla="*/ 197 h 501"/>
                <a:gd name="T20" fmla="*/ 21 w 545"/>
                <a:gd name="T21" fmla="*/ 230 h 501"/>
                <a:gd name="T22" fmla="*/ 0 w 545"/>
                <a:gd name="T23" fmla="*/ 252 h 501"/>
                <a:gd name="T24" fmla="*/ 21 w 545"/>
                <a:gd name="T25" fmla="*/ 274 h 501"/>
                <a:gd name="T26" fmla="*/ 21 w 545"/>
                <a:gd name="T27" fmla="*/ 308 h 501"/>
                <a:gd name="T28" fmla="*/ 0 w 545"/>
                <a:gd name="T29" fmla="*/ 329 h 501"/>
                <a:gd name="T30" fmla="*/ 21 w 545"/>
                <a:gd name="T31" fmla="*/ 351 h 501"/>
                <a:gd name="T32" fmla="*/ 21 w 545"/>
                <a:gd name="T33" fmla="*/ 378 h 501"/>
                <a:gd name="T34" fmla="*/ 191 w 545"/>
                <a:gd name="T35" fmla="*/ 473 h 501"/>
                <a:gd name="T36" fmla="*/ 204 w 545"/>
                <a:gd name="T37" fmla="*/ 473 h 501"/>
                <a:gd name="T38" fmla="*/ 272 w 545"/>
                <a:gd name="T39" fmla="*/ 501 h 501"/>
                <a:gd name="T40" fmla="*/ 341 w 545"/>
                <a:gd name="T41" fmla="*/ 473 h 501"/>
                <a:gd name="T42" fmla="*/ 354 w 545"/>
                <a:gd name="T43" fmla="*/ 473 h 501"/>
                <a:gd name="T44" fmla="*/ 524 w 545"/>
                <a:gd name="T45" fmla="*/ 378 h 501"/>
                <a:gd name="T46" fmla="*/ 524 w 545"/>
                <a:gd name="T47" fmla="*/ 378 h 501"/>
                <a:gd name="T48" fmla="*/ 524 w 545"/>
                <a:gd name="T49" fmla="*/ 351 h 501"/>
                <a:gd name="T50" fmla="*/ 545 w 545"/>
                <a:gd name="T51" fmla="*/ 329 h 501"/>
                <a:gd name="T52" fmla="*/ 524 w 545"/>
                <a:gd name="T53" fmla="*/ 308 h 501"/>
                <a:gd name="T54" fmla="*/ 524 w 545"/>
                <a:gd name="T55" fmla="*/ 274 h 501"/>
                <a:gd name="T56" fmla="*/ 545 w 545"/>
                <a:gd name="T57" fmla="*/ 252 h 501"/>
                <a:gd name="T58" fmla="*/ 524 w 545"/>
                <a:gd name="T59" fmla="*/ 230 h 501"/>
                <a:gd name="T60" fmla="*/ 524 w 545"/>
                <a:gd name="T61" fmla="*/ 197 h 501"/>
                <a:gd name="T62" fmla="*/ 545 w 545"/>
                <a:gd name="T63" fmla="*/ 175 h 501"/>
                <a:gd name="T64" fmla="*/ 524 w 545"/>
                <a:gd name="T65" fmla="*/ 153 h 501"/>
                <a:gd name="T66" fmla="*/ 524 w 545"/>
                <a:gd name="T67" fmla="*/ 130 h 501"/>
                <a:gd name="T68" fmla="*/ 545 w 545"/>
                <a:gd name="T69" fmla="*/ 103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5" h="501">
                  <a:moveTo>
                    <a:pt x="545" y="103"/>
                  </a:moveTo>
                  <a:cubicBezTo>
                    <a:pt x="545" y="0"/>
                    <a:pt x="545" y="0"/>
                    <a:pt x="545" y="0"/>
                  </a:cubicBezTo>
                  <a:cubicBezTo>
                    <a:pt x="524" y="0"/>
                    <a:pt x="524" y="0"/>
                    <a:pt x="524" y="0"/>
                  </a:cubicBezTo>
                  <a:cubicBezTo>
                    <a:pt x="21" y="0"/>
                    <a:pt x="21" y="0"/>
                    <a:pt x="21" y="0"/>
                  </a:cubicBezTo>
                  <a:cubicBezTo>
                    <a:pt x="0" y="0"/>
                    <a:pt x="0" y="0"/>
                    <a:pt x="0" y="0"/>
                  </a:cubicBezTo>
                  <a:cubicBezTo>
                    <a:pt x="0" y="103"/>
                    <a:pt x="0" y="103"/>
                    <a:pt x="0" y="103"/>
                  </a:cubicBezTo>
                  <a:cubicBezTo>
                    <a:pt x="21" y="130"/>
                    <a:pt x="21" y="130"/>
                    <a:pt x="21" y="130"/>
                  </a:cubicBezTo>
                  <a:cubicBezTo>
                    <a:pt x="21" y="153"/>
                    <a:pt x="21" y="153"/>
                    <a:pt x="21" y="153"/>
                  </a:cubicBezTo>
                  <a:cubicBezTo>
                    <a:pt x="9" y="154"/>
                    <a:pt x="0" y="163"/>
                    <a:pt x="0" y="175"/>
                  </a:cubicBezTo>
                  <a:cubicBezTo>
                    <a:pt x="0" y="187"/>
                    <a:pt x="9" y="196"/>
                    <a:pt x="21" y="197"/>
                  </a:cubicBezTo>
                  <a:cubicBezTo>
                    <a:pt x="21" y="230"/>
                    <a:pt x="21" y="230"/>
                    <a:pt x="21" y="230"/>
                  </a:cubicBezTo>
                  <a:cubicBezTo>
                    <a:pt x="9" y="231"/>
                    <a:pt x="0" y="240"/>
                    <a:pt x="0" y="252"/>
                  </a:cubicBezTo>
                  <a:cubicBezTo>
                    <a:pt x="0" y="264"/>
                    <a:pt x="9" y="274"/>
                    <a:pt x="21" y="274"/>
                  </a:cubicBezTo>
                  <a:cubicBezTo>
                    <a:pt x="21" y="308"/>
                    <a:pt x="21" y="308"/>
                    <a:pt x="21" y="308"/>
                  </a:cubicBezTo>
                  <a:cubicBezTo>
                    <a:pt x="9" y="308"/>
                    <a:pt x="0" y="317"/>
                    <a:pt x="0" y="329"/>
                  </a:cubicBezTo>
                  <a:cubicBezTo>
                    <a:pt x="0" y="341"/>
                    <a:pt x="9" y="351"/>
                    <a:pt x="21" y="351"/>
                  </a:cubicBezTo>
                  <a:cubicBezTo>
                    <a:pt x="21" y="378"/>
                    <a:pt x="21" y="378"/>
                    <a:pt x="21" y="378"/>
                  </a:cubicBezTo>
                  <a:cubicBezTo>
                    <a:pt x="191" y="473"/>
                    <a:pt x="191" y="473"/>
                    <a:pt x="191" y="473"/>
                  </a:cubicBezTo>
                  <a:cubicBezTo>
                    <a:pt x="204" y="473"/>
                    <a:pt x="204" y="473"/>
                    <a:pt x="204" y="473"/>
                  </a:cubicBezTo>
                  <a:cubicBezTo>
                    <a:pt x="214" y="489"/>
                    <a:pt x="241" y="501"/>
                    <a:pt x="272" y="501"/>
                  </a:cubicBezTo>
                  <a:cubicBezTo>
                    <a:pt x="304" y="501"/>
                    <a:pt x="331" y="489"/>
                    <a:pt x="341" y="473"/>
                  </a:cubicBezTo>
                  <a:cubicBezTo>
                    <a:pt x="354" y="473"/>
                    <a:pt x="354" y="473"/>
                    <a:pt x="354" y="473"/>
                  </a:cubicBezTo>
                  <a:cubicBezTo>
                    <a:pt x="524" y="378"/>
                    <a:pt x="524" y="378"/>
                    <a:pt x="524" y="378"/>
                  </a:cubicBezTo>
                  <a:cubicBezTo>
                    <a:pt x="524" y="378"/>
                    <a:pt x="524" y="378"/>
                    <a:pt x="524" y="378"/>
                  </a:cubicBezTo>
                  <a:cubicBezTo>
                    <a:pt x="524" y="351"/>
                    <a:pt x="524" y="351"/>
                    <a:pt x="524" y="351"/>
                  </a:cubicBezTo>
                  <a:cubicBezTo>
                    <a:pt x="536" y="351"/>
                    <a:pt x="545" y="341"/>
                    <a:pt x="545" y="329"/>
                  </a:cubicBezTo>
                  <a:cubicBezTo>
                    <a:pt x="545" y="317"/>
                    <a:pt x="536" y="308"/>
                    <a:pt x="524" y="308"/>
                  </a:cubicBezTo>
                  <a:cubicBezTo>
                    <a:pt x="524" y="274"/>
                    <a:pt x="524" y="274"/>
                    <a:pt x="524" y="274"/>
                  </a:cubicBezTo>
                  <a:cubicBezTo>
                    <a:pt x="536" y="274"/>
                    <a:pt x="545" y="264"/>
                    <a:pt x="545" y="252"/>
                  </a:cubicBezTo>
                  <a:cubicBezTo>
                    <a:pt x="545" y="240"/>
                    <a:pt x="536" y="231"/>
                    <a:pt x="524" y="230"/>
                  </a:cubicBezTo>
                  <a:cubicBezTo>
                    <a:pt x="524" y="197"/>
                    <a:pt x="524" y="197"/>
                    <a:pt x="524" y="197"/>
                  </a:cubicBezTo>
                  <a:cubicBezTo>
                    <a:pt x="536" y="196"/>
                    <a:pt x="545" y="187"/>
                    <a:pt x="545" y="175"/>
                  </a:cubicBezTo>
                  <a:cubicBezTo>
                    <a:pt x="545" y="163"/>
                    <a:pt x="536" y="153"/>
                    <a:pt x="524" y="153"/>
                  </a:cubicBezTo>
                  <a:cubicBezTo>
                    <a:pt x="524" y="130"/>
                    <a:pt x="524" y="130"/>
                    <a:pt x="524" y="130"/>
                  </a:cubicBezTo>
                  <a:lnTo>
                    <a:pt x="545" y="10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0FDCB2DF-E27D-4776-8D46-2146333DFF9B}"/>
                </a:ext>
              </a:extLst>
            </p:cNvPr>
            <p:cNvSpPr>
              <a:spLocks/>
            </p:cNvSpPr>
            <p:nvPr/>
          </p:nvSpPr>
          <p:spPr bwMode="auto">
            <a:xfrm>
              <a:off x="1425751" y="3998566"/>
              <a:ext cx="722321" cy="720865"/>
            </a:xfrm>
            <a:custGeom>
              <a:avLst/>
              <a:gdLst>
                <a:gd name="T0" fmla="*/ 0 w 387"/>
                <a:gd name="T1" fmla="*/ 0 h 386"/>
                <a:gd name="T2" fmla="*/ 48 w 387"/>
                <a:gd name="T3" fmla="*/ 150 h 386"/>
                <a:gd name="T4" fmla="*/ 157 w 387"/>
                <a:gd name="T5" fmla="*/ 386 h 386"/>
                <a:gd name="T6" fmla="*/ 387 w 387"/>
                <a:gd name="T7" fmla="*/ 386 h 386"/>
                <a:gd name="T8" fmla="*/ 387 w 387"/>
                <a:gd name="T9" fmla="*/ 0 h 386"/>
                <a:gd name="T10" fmla="*/ 0 w 387"/>
                <a:gd name="T11" fmla="*/ 0 h 386"/>
              </a:gdLst>
              <a:ahLst/>
              <a:cxnLst>
                <a:cxn ang="0">
                  <a:pos x="T0" y="T1"/>
                </a:cxn>
                <a:cxn ang="0">
                  <a:pos x="T2" y="T3"/>
                </a:cxn>
                <a:cxn ang="0">
                  <a:pos x="T4" y="T5"/>
                </a:cxn>
                <a:cxn ang="0">
                  <a:pos x="T6" y="T7"/>
                </a:cxn>
                <a:cxn ang="0">
                  <a:pos x="T8" y="T9"/>
                </a:cxn>
                <a:cxn ang="0">
                  <a:pos x="T10" y="T11"/>
                </a:cxn>
              </a:cxnLst>
              <a:rect l="0" t="0" r="r" b="b"/>
              <a:pathLst>
                <a:path w="387" h="386">
                  <a:moveTo>
                    <a:pt x="0" y="0"/>
                  </a:moveTo>
                  <a:cubicBezTo>
                    <a:pt x="29" y="56"/>
                    <a:pt x="48" y="106"/>
                    <a:pt x="48" y="150"/>
                  </a:cubicBezTo>
                  <a:cubicBezTo>
                    <a:pt x="48" y="328"/>
                    <a:pt x="110" y="386"/>
                    <a:pt x="157" y="386"/>
                  </a:cubicBezTo>
                  <a:cubicBezTo>
                    <a:pt x="204" y="386"/>
                    <a:pt x="387" y="386"/>
                    <a:pt x="387" y="386"/>
                  </a:cubicBezTo>
                  <a:cubicBezTo>
                    <a:pt x="387" y="0"/>
                    <a:pt x="387" y="0"/>
                    <a:pt x="387" y="0"/>
                  </a:cubicBezTo>
                  <a:lnTo>
                    <a:pt x="0" y="0"/>
                  </a:lnTo>
                  <a:close/>
                </a:path>
              </a:pathLst>
            </a:custGeom>
            <a:solidFill>
              <a:srgbClr val="B8CBD3"/>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B229D5E8-BCBA-4C88-B094-F6081A778500}"/>
                </a:ext>
              </a:extLst>
            </p:cNvPr>
            <p:cNvSpPr>
              <a:spLocks/>
            </p:cNvSpPr>
            <p:nvPr/>
          </p:nvSpPr>
          <p:spPr bwMode="auto">
            <a:xfrm>
              <a:off x="1001970" y="3212168"/>
              <a:ext cx="1146103" cy="719408"/>
            </a:xfrm>
            <a:custGeom>
              <a:avLst/>
              <a:gdLst>
                <a:gd name="T0" fmla="*/ 0 w 614"/>
                <a:gd name="T1" fmla="*/ 0 h 386"/>
                <a:gd name="T2" fmla="*/ 207 w 614"/>
                <a:gd name="T3" fmla="*/ 386 h 386"/>
                <a:gd name="T4" fmla="*/ 614 w 614"/>
                <a:gd name="T5" fmla="*/ 386 h 386"/>
                <a:gd name="T6" fmla="*/ 614 w 614"/>
                <a:gd name="T7" fmla="*/ 0 h 386"/>
                <a:gd name="T8" fmla="*/ 0 w 614"/>
                <a:gd name="T9" fmla="*/ 0 h 386"/>
              </a:gdLst>
              <a:ahLst/>
              <a:cxnLst>
                <a:cxn ang="0">
                  <a:pos x="T0" y="T1"/>
                </a:cxn>
                <a:cxn ang="0">
                  <a:pos x="T2" y="T3"/>
                </a:cxn>
                <a:cxn ang="0">
                  <a:pos x="T4" y="T5"/>
                </a:cxn>
                <a:cxn ang="0">
                  <a:pos x="T6" y="T7"/>
                </a:cxn>
                <a:cxn ang="0">
                  <a:pos x="T8" y="T9"/>
                </a:cxn>
              </a:cxnLst>
              <a:rect l="0" t="0" r="r" b="b"/>
              <a:pathLst>
                <a:path w="614" h="386">
                  <a:moveTo>
                    <a:pt x="0" y="0"/>
                  </a:moveTo>
                  <a:cubicBezTo>
                    <a:pt x="52" y="143"/>
                    <a:pt x="144" y="274"/>
                    <a:pt x="207" y="386"/>
                  </a:cubicBezTo>
                  <a:cubicBezTo>
                    <a:pt x="614" y="386"/>
                    <a:pt x="614" y="386"/>
                    <a:pt x="614" y="386"/>
                  </a:cubicBezTo>
                  <a:cubicBezTo>
                    <a:pt x="614" y="0"/>
                    <a:pt x="614" y="0"/>
                    <a:pt x="614" y="0"/>
                  </a:cubicBezTo>
                  <a:lnTo>
                    <a:pt x="0" y="0"/>
                  </a:lnTo>
                  <a:close/>
                </a:path>
              </a:pathLst>
            </a:custGeom>
            <a:solidFill>
              <a:srgbClr val="99AEB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EFC7ACEF-7D2E-45AC-ADC5-CE7A4A5E9CC0}"/>
                </a:ext>
              </a:extLst>
            </p:cNvPr>
            <p:cNvSpPr>
              <a:spLocks/>
            </p:cNvSpPr>
            <p:nvPr/>
          </p:nvSpPr>
          <p:spPr bwMode="auto">
            <a:xfrm>
              <a:off x="924786" y="1637916"/>
              <a:ext cx="1223286" cy="1507263"/>
            </a:xfrm>
            <a:custGeom>
              <a:avLst/>
              <a:gdLst>
                <a:gd name="T0" fmla="*/ 655 w 655"/>
                <a:gd name="T1" fmla="*/ 808 h 808"/>
                <a:gd name="T2" fmla="*/ 655 w 655"/>
                <a:gd name="T3" fmla="*/ 0 h 808"/>
                <a:gd name="T4" fmla="*/ 0 w 655"/>
                <a:gd name="T5" fmla="*/ 638 h 808"/>
                <a:gd name="T6" fmla="*/ 29 w 655"/>
                <a:gd name="T7" fmla="*/ 808 h 808"/>
                <a:gd name="T8" fmla="*/ 655 w 655"/>
                <a:gd name="T9" fmla="*/ 808 h 808"/>
              </a:gdLst>
              <a:ahLst/>
              <a:cxnLst>
                <a:cxn ang="0">
                  <a:pos x="T0" y="T1"/>
                </a:cxn>
                <a:cxn ang="0">
                  <a:pos x="T2" y="T3"/>
                </a:cxn>
                <a:cxn ang="0">
                  <a:pos x="T4" y="T5"/>
                </a:cxn>
                <a:cxn ang="0">
                  <a:pos x="T6" y="T7"/>
                </a:cxn>
                <a:cxn ang="0">
                  <a:pos x="T8" y="T9"/>
                </a:cxn>
              </a:cxnLst>
              <a:rect l="0" t="0" r="r" b="b"/>
              <a:pathLst>
                <a:path w="655" h="808">
                  <a:moveTo>
                    <a:pt x="655" y="808"/>
                  </a:moveTo>
                  <a:cubicBezTo>
                    <a:pt x="655" y="0"/>
                    <a:pt x="655" y="0"/>
                    <a:pt x="655" y="0"/>
                  </a:cubicBezTo>
                  <a:cubicBezTo>
                    <a:pt x="202" y="0"/>
                    <a:pt x="0" y="369"/>
                    <a:pt x="0" y="638"/>
                  </a:cubicBezTo>
                  <a:cubicBezTo>
                    <a:pt x="0" y="696"/>
                    <a:pt x="11" y="753"/>
                    <a:pt x="29" y="808"/>
                  </a:cubicBezTo>
                  <a:lnTo>
                    <a:pt x="655" y="808"/>
                  </a:lnTo>
                  <a:close/>
                </a:path>
              </a:pathLst>
            </a:custGeom>
            <a:solidFill>
              <a:srgbClr val="F23B48"/>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57851E6E-DAE6-4743-B44E-266F4CDF88DF}"/>
                </a:ext>
              </a:extLst>
            </p:cNvPr>
            <p:cNvSpPr>
              <a:spLocks/>
            </p:cNvSpPr>
            <p:nvPr/>
          </p:nvSpPr>
          <p:spPr bwMode="auto">
            <a:xfrm>
              <a:off x="2210693" y="1640829"/>
              <a:ext cx="1057268" cy="717952"/>
            </a:xfrm>
            <a:custGeom>
              <a:avLst/>
              <a:gdLst>
                <a:gd name="T0" fmla="*/ 0 w 566"/>
                <a:gd name="T1" fmla="*/ 385 h 385"/>
                <a:gd name="T2" fmla="*/ 566 w 566"/>
                <a:gd name="T3" fmla="*/ 385 h 385"/>
                <a:gd name="T4" fmla="*/ 0 w 566"/>
                <a:gd name="T5" fmla="*/ 0 h 385"/>
                <a:gd name="T6" fmla="*/ 0 w 566"/>
                <a:gd name="T7" fmla="*/ 385 h 385"/>
              </a:gdLst>
              <a:ahLst/>
              <a:cxnLst>
                <a:cxn ang="0">
                  <a:pos x="T0" y="T1"/>
                </a:cxn>
                <a:cxn ang="0">
                  <a:pos x="T2" y="T3"/>
                </a:cxn>
                <a:cxn ang="0">
                  <a:pos x="T4" y="T5"/>
                </a:cxn>
                <a:cxn ang="0">
                  <a:pos x="T6" y="T7"/>
                </a:cxn>
              </a:cxnLst>
              <a:rect l="0" t="0" r="r" b="b"/>
              <a:pathLst>
                <a:path w="566" h="385">
                  <a:moveTo>
                    <a:pt x="0" y="385"/>
                  </a:moveTo>
                  <a:cubicBezTo>
                    <a:pt x="566" y="385"/>
                    <a:pt x="566" y="385"/>
                    <a:pt x="566" y="385"/>
                  </a:cubicBezTo>
                  <a:cubicBezTo>
                    <a:pt x="483" y="190"/>
                    <a:pt x="299" y="13"/>
                    <a:pt x="0" y="0"/>
                  </a:cubicBezTo>
                  <a:lnTo>
                    <a:pt x="0" y="385"/>
                  </a:lnTo>
                  <a:close/>
                </a:path>
              </a:pathLst>
            </a:custGeom>
            <a:solidFill>
              <a:srgbClr val="495D6B"/>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140068FF-8AC3-4ECB-AB23-FA1D27677B9E}"/>
                </a:ext>
              </a:extLst>
            </p:cNvPr>
            <p:cNvSpPr>
              <a:spLocks/>
            </p:cNvSpPr>
            <p:nvPr/>
          </p:nvSpPr>
          <p:spPr bwMode="auto">
            <a:xfrm>
              <a:off x="2210693" y="2425770"/>
              <a:ext cx="1157753" cy="719408"/>
            </a:xfrm>
            <a:custGeom>
              <a:avLst/>
              <a:gdLst>
                <a:gd name="T0" fmla="*/ 580 w 620"/>
                <a:gd name="T1" fmla="*/ 0 h 386"/>
                <a:gd name="T2" fmla="*/ 0 w 620"/>
                <a:gd name="T3" fmla="*/ 0 h 386"/>
                <a:gd name="T4" fmla="*/ 0 w 620"/>
                <a:gd name="T5" fmla="*/ 386 h 386"/>
                <a:gd name="T6" fmla="*/ 592 w 620"/>
                <a:gd name="T7" fmla="*/ 386 h 386"/>
                <a:gd name="T8" fmla="*/ 620 w 620"/>
                <a:gd name="T9" fmla="*/ 216 h 386"/>
                <a:gd name="T10" fmla="*/ 580 w 620"/>
                <a:gd name="T11" fmla="*/ 0 h 386"/>
              </a:gdLst>
              <a:ahLst/>
              <a:cxnLst>
                <a:cxn ang="0">
                  <a:pos x="T0" y="T1"/>
                </a:cxn>
                <a:cxn ang="0">
                  <a:pos x="T2" y="T3"/>
                </a:cxn>
                <a:cxn ang="0">
                  <a:pos x="T4" y="T5"/>
                </a:cxn>
                <a:cxn ang="0">
                  <a:pos x="T6" y="T7"/>
                </a:cxn>
                <a:cxn ang="0">
                  <a:pos x="T8" y="T9"/>
                </a:cxn>
                <a:cxn ang="0">
                  <a:pos x="T10" y="T11"/>
                </a:cxn>
              </a:cxnLst>
              <a:rect l="0" t="0" r="r" b="b"/>
              <a:pathLst>
                <a:path w="620" h="386">
                  <a:moveTo>
                    <a:pt x="580" y="0"/>
                  </a:moveTo>
                  <a:cubicBezTo>
                    <a:pt x="0" y="0"/>
                    <a:pt x="0" y="0"/>
                    <a:pt x="0" y="0"/>
                  </a:cubicBezTo>
                  <a:cubicBezTo>
                    <a:pt x="0" y="386"/>
                    <a:pt x="0" y="386"/>
                    <a:pt x="0" y="386"/>
                  </a:cubicBezTo>
                  <a:cubicBezTo>
                    <a:pt x="592" y="386"/>
                    <a:pt x="592" y="386"/>
                    <a:pt x="592" y="386"/>
                  </a:cubicBezTo>
                  <a:cubicBezTo>
                    <a:pt x="609" y="331"/>
                    <a:pt x="620" y="274"/>
                    <a:pt x="620" y="216"/>
                  </a:cubicBezTo>
                  <a:cubicBezTo>
                    <a:pt x="620" y="148"/>
                    <a:pt x="607" y="73"/>
                    <a:pt x="580" y="0"/>
                  </a:cubicBezTo>
                  <a:close/>
                </a:path>
              </a:pathLst>
            </a:custGeom>
            <a:solidFill>
              <a:srgbClr val="637C90"/>
            </a:solidFill>
            <a:ln>
              <a:noFill/>
            </a:ln>
          </p:spPr>
          <p:txBody>
            <a:bodyPr vert="horz" wrap="square" lIns="91440" tIns="45720" rIns="91440" bIns="45720" numCol="1" anchor="t" anchorCtr="0" compatLnSpc="1">
              <a:prstTxWarp prst="textNoShape">
                <a:avLst/>
              </a:prstTxWarp>
            </a:bodyPr>
            <a:lstStyle/>
            <a:p>
              <a:pPr algn="ctr"/>
              <a:endParaRPr lang="en-US"/>
            </a:p>
          </p:txBody>
        </p:sp>
        <p:sp>
          <p:nvSpPr>
            <p:cNvPr id="11" name="Freeform 11">
              <a:extLst>
                <a:ext uri="{FF2B5EF4-FFF2-40B4-BE49-F238E27FC236}">
                  <a16:creationId xmlns:a16="http://schemas.microsoft.com/office/drawing/2014/main" id="{51CEE8D6-8C14-4F6A-9CDC-84158985E172}"/>
                </a:ext>
              </a:extLst>
            </p:cNvPr>
            <p:cNvSpPr>
              <a:spLocks/>
            </p:cNvSpPr>
            <p:nvPr/>
          </p:nvSpPr>
          <p:spPr bwMode="auto">
            <a:xfrm>
              <a:off x="2210693" y="3212168"/>
              <a:ext cx="1082026" cy="1507263"/>
            </a:xfrm>
            <a:custGeom>
              <a:avLst/>
              <a:gdLst>
                <a:gd name="T0" fmla="*/ 0 w 580"/>
                <a:gd name="T1" fmla="*/ 0 h 808"/>
                <a:gd name="T2" fmla="*/ 0 w 580"/>
                <a:gd name="T3" fmla="*/ 808 h 808"/>
                <a:gd name="T4" fmla="*/ 195 w 580"/>
                <a:gd name="T5" fmla="*/ 808 h 808"/>
                <a:gd name="T6" fmla="*/ 304 w 580"/>
                <a:gd name="T7" fmla="*/ 572 h 808"/>
                <a:gd name="T8" fmla="*/ 580 w 580"/>
                <a:gd name="T9" fmla="*/ 0 h 808"/>
                <a:gd name="T10" fmla="*/ 0 w 580"/>
                <a:gd name="T11" fmla="*/ 0 h 808"/>
              </a:gdLst>
              <a:ahLst/>
              <a:cxnLst>
                <a:cxn ang="0">
                  <a:pos x="T0" y="T1"/>
                </a:cxn>
                <a:cxn ang="0">
                  <a:pos x="T2" y="T3"/>
                </a:cxn>
                <a:cxn ang="0">
                  <a:pos x="T4" y="T5"/>
                </a:cxn>
                <a:cxn ang="0">
                  <a:pos x="T6" y="T7"/>
                </a:cxn>
                <a:cxn ang="0">
                  <a:pos x="T8" y="T9"/>
                </a:cxn>
                <a:cxn ang="0">
                  <a:pos x="T10" y="T11"/>
                </a:cxn>
              </a:cxnLst>
              <a:rect l="0" t="0" r="r" b="b"/>
              <a:pathLst>
                <a:path w="580" h="808">
                  <a:moveTo>
                    <a:pt x="0" y="0"/>
                  </a:moveTo>
                  <a:cubicBezTo>
                    <a:pt x="0" y="808"/>
                    <a:pt x="0" y="808"/>
                    <a:pt x="0" y="808"/>
                  </a:cubicBezTo>
                  <a:cubicBezTo>
                    <a:pt x="56" y="808"/>
                    <a:pt x="161" y="808"/>
                    <a:pt x="195" y="808"/>
                  </a:cubicBezTo>
                  <a:cubicBezTo>
                    <a:pt x="242" y="808"/>
                    <a:pt x="304" y="750"/>
                    <a:pt x="304" y="572"/>
                  </a:cubicBezTo>
                  <a:cubicBezTo>
                    <a:pt x="304" y="434"/>
                    <a:pt x="495" y="232"/>
                    <a:pt x="580" y="0"/>
                  </a:cubicBezTo>
                  <a:lnTo>
                    <a:pt x="0" y="0"/>
                  </a:lnTo>
                  <a:close/>
                </a:path>
              </a:pathLst>
            </a:custGeom>
            <a:solidFill>
              <a:srgbClr val="7C95A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 Placeholder 32">
              <a:extLst>
                <a:ext uri="{FF2B5EF4-FFF2-40B4-BE49-F238E27FC236}">
                  <a16:creationId xmlns:a16="http://schemas.microsoft.com/office/drawing/2014/main" id="{17A40668-6165-4851-AF6A-C25628C50181}"/>
                </a:ext>
              </a:extLst>
            </p:cNvPr>
            <p:cNvSpPr txBox="1">
              <a:spLocks/>
            </p:cNvSpPr>
            <p:nvPr/>
          </p:nvSpPr>
          <p:spPr>
            <a:xfrm>
              <a:off x="5630440" y="2471011"/>
              <a:ext cx="1687230" cy="53598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a:solidFill>
                    <a:schemeClr val="tx1">
                      <a:lumMod val="65000"/>
                      <a:lumOff val="35000"/>
                    </a:schemeClr>
                  </a:solidFill>
                  <a:latin typeface="Arial" charset="0"/>
                  <a:ea typeface="Arial" charset="0"/>
                  <a:cs typeface="Arial" charset="0"/>
                </a:rPr>
                <a:t>Common libraries, components to be able to reuse in many projects. Languages: C#, JS, PHP, </a:t>
              </a:r>
              <a:r>
                <a:rPr lang="mr-IN" sz="1000">
                  <a:solidFill>
                    <a:schemeClr val="tx1">
                      <a:lumMod val="65000"/>
                      <a:lumOff val="35000"/>
                    </a:schemeClr>
                  </a:solidFill>
                  <a:latin typeface="Arial" charset="0"/>
                  <a:ea typeface="Arial" charset="0"/>
                  <a:cs typeface="Arial" charset="0"/>
                </a:rPr>
                <a:t>…</a:t>
              </a:r>
              <a:endParaRPr lang="en-US" sz="1000">
                <a:solidFill>
                  <a:schemeClr val="tx1">
                    <a:lumMod val="65000"/>
                    <a:lumOff val="35000"/>
                  </a:schemeClr>
                </a:solidFill>
                <a:latin typeface="Arial" charset="0"/>
                <a:ea typeface="Arial" charset="0"/>
                <a:cs typeface="Arial" charset="0"/>
              </a:endParaRPr>
            </a:p>
          </p:txBody>
        </p:sp>
        <p:sp>
          <p:nvSpPr>
            <p:cNvPr id="13" name="Text Placeholder 33">
              <a:extLst>
                <a:ext uri="{FF2B5EF4-FFF2-40B4-BE49-F238E27FC236}">
                  <a16:creationId xmlns:a16="http://schemas.microsoft.com/office/drawing/2014/main" id="{8FF873EA-BEEE-4B98-ABE9-AC2C23DE6D59}"/>
                </a:ext>
              </a:extLst>
            </p:cNvPr>
            <p:cNvSpPr txBox="1">
              <a:spLocks/>
            </p:cNvSpPr>
            <p:nvPr/>
          </p:nvSpPr>
          <p:spPr>
            <a:xfrm>
              <a:off x="5630439" y="2180111"/>
              <a:ext cx="2469688" cy="2909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a:solidFill>
                    <a:srgbClr val="F23B48"/>
                  </a:solidFill>
                  <a:latin typeface="Arial" charset="0"/>
                  <a:ea typeface="Arial" charset="0"/>
                  <a:cs typeface="Arial" charset="0"/>
                </a:rPr>
                <a:t>StepOne</a:t>
              </a:r>
            </a:p>
          </p:txBody>
        </p:sp>
        <p:sp>
          <p:nvSpPr>
            <p:cNvPr id="14" name="Oval 13">
              <a:extLst>
                <a:ext uri="{FF2B5EF4-FFF2-40B4-BE49-F238E27FC236}">
                  <a16:creationId xmlns:a16="http://schemas.microsoft.com/office/drawing/2014/main" id="{5D30BF7D-F5CF-4D69-9681-0129E01F3305}"/>
                </a:ext>
              </a:extLst>
            </p:cNvPr>
            <p:cNvSpPr/>
            <p:nvPr/>
          </p:nvSpPr>
          <p:spPr>
            <a:xfrm>
              <a:off x="4674242" y="2184750"/>
              <a:ext cx="700334" cy="700334"/>
            </a:xfrm>
            <a:prstGeom prst="ellipse">
              <a:avLst/>
            </a:prstGeom>
            <a:solidFill>
              <a:schemeClr val="bg1"/>
            </a:solidFill>
            <a:ln w="38100">
              <a:solidFill>
                <a:srgbClr val="F23B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F23B48"/>
                </a:solidFill>
                <a:latin typeface="FontAwesome" pitchFamily="2" charset="0"/>
              </a:endParaRPr>
            </a:p>
          </p:txBody>
        </p:sp>
        <p:sp>
          <p:nvSpPr>
            <p:cNvPr id="15" name="Text Placeholder 32">
              <a:extLst>
                <a:ext uri="{FF2B5EF4-FFF2-40B4-BE49-F238E27FC236}">
                  <a16:creationId xmlns:a16="http://schemas.microsoft.com/office/drawing/2014/main" id="{70566D08-D40B-4267-9D39-AA3327D0AF2F}"/>
                </a:ext>
              </a:extLst>
            </p:cNvPr>
            <p:cNvSpPr txBox="1">
              <a:spLocks/>
            </p:cNvSpPr>
            <p:nvPr/>
          </p:nvSpPr>
          <p:spPr>
            <a:xfrm>
              <a:off x="8990238" y="2471011"/>
              <a:ext cx="1687230" cy="53598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a:solidFill>
                    <a:schemeClr val="tx1">
                      <a:lumMod val="65000"/>
                      <a:lumOff val="35000"/>
                    </a:schemeClr>
                  </a:solidFill>
                  <a:latin typeface="Arial" charset="0"/>
                  <a:ea typeface="Arial" charset="0"/>
                  <a:cs typeface="Arial" charset="0"/>
                </a:rPr>
                <a:t>Smart bands, Smart Watches, Smart City, </a:t>
              </a:r>
              <a:r>
                <a:rPr lang="mr-IN" sz="1000">
                  <a:solidFill>
                    <a:schemeClr val="tx1">
                      <a:lumMod val="65000"/>
                      <a:lumOff val="35000"/>
                    </a:schemeClr>
                  </a:solidFill>
                  <a:latin typeface="Arial" charset="0"/>
                  <a:ea typeface="Arial" charset="0"/>
                  <a:cs typeface="Arial" charset="0"/>
                </a:rPr>
                <a:t>…</a:t>
              </a:r>
              <a:endParaRPr lang="en-US" sz="1000">
                <a:solidFill>
                  <a:schemeClr val="tx1">
                    <a:lumMod val="65000"/>
                    <a:lumOff val="35000"/>
                  </a:schemeClr>
                </a:solidFill>
                <a:latin typeface="Arial" charset="0"/>
                <a:ea typeface="Arial" charset="0"/>
                <a:cs typeface="Arial" charset="0"/>
              </a:endParaRPr>
            </a:p>
          </p:txBody>
        </p:sp>
        <p:sp>
          <p:nvSpPr>
            <p:cNvPr id="16" name="Text Placeholder 33">
              <a:extLst>
                <a:ext uri="{FF2B5EF4-FFF2-40B4-BE49-F238E27FC236}">
                  <a16:creationId xmlns:a16="http://schemas.microsoft.com/office/drawing/2014/main" id="{449F4D59-C92D-4C03-A807-F501044D1CEC}"/>
                </a:ext>
              </a:extLst>
            </p:cNvPr>
            <p:cNvSpPr txBox="1">
              <a:spLocks/>
            </p:cNvSpPr>
            <p:nvPr/>
          </p:nvSpPr>
          <p:spPr>
            <a:xfrm>
              <a:off x="8990237" y="2180111"/>
              <a:ext cx="1687231" cy="2909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a:solidFill>
                    <a:srgbClr val="495D6B"/>
                  </a:solidFill>
                  <a:latin typeface="Arial" charset="0"/>
                  <a:ea typeface="Arial" charset="0"/>
                  <a:cs typeface="Arial" charset="0"/>
                </a:rPr>
                <a:t>Internet of Things</a:t>
              </a:r>
            </a:p>
          </p:txBody>
        </p:sp>
        <p:sp>
          <p:nvSpPr>
            <p:cNvPr id="17" name="Oval 16">
              <a:extLst>
                <a:ext uri="{FF2B5EF4-FFF2-40B4-BE49-F238E27FC236}">
                  <a16:creationId xmlns:a16="http://schemas.microsoft.com/office/drawing/2014/main" id="{0AB1B7D6-735C-4F97-B8C6-E8DDB92738D4}"/>
                </a:ext>
              </a:extLst>
            </p:cNvPr>
            <p:cNvSpPr/>
            <p:nvPr/>
          </p:nvSpPr>
          <p:spPr>
            <a:xfrm>
              <a:off x="8034040" y="2184750"/>
              <a:ext cx="700334" cy="700334"/>
            </a:xfrm>
            <a:prstGeom prst="ellipse">
              <a:avLst/>
            </a:prstGeom>
            <a:solidFill>
              <a:schemeClr val="bg1"/>
            </a:solidFill>
            <a:ln w="38100">
              <a:solidFill>
                <a:srgbClr val="495D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a:solidFill>
                  <a:srgbClr val="495D6B"/>
                </a:solidFill>
                <a:latin typeface="FontAwesome" pitchFamily="2" charset="0"/>
              </a:endParaRPr>
            </a:p>
          </p:txBody>
        </p:sp>
        <p:sp>
          <p:nvSpPr>
            <p:cNvPr id="18" name="Text Placeholder 32">
              <a:extLst>
                <a:ext uri="{FF2B5EF4-FFF2-40B4-BE49-F238E27FC236}">
                  <a16:creationId xmlns:a16="http://schemas.microsoft.com/office/drawing/2014/main" id="{AD78347E-4459-4564-A45C-728D8121651E}"/>
                </a:ext>
              </a:extLst>
            </p:cNvPr>
            <p:cNvSpPr txBox="1">
              <a:spLocks/>
            </p:cNvSpPr>
            <p:nvPr/>
          </p:nvSpPr>
          <p:spPr>
            <a:xfrm>
              <a:off x="8990238" y="3590186"/>
              <a:ext cx="1687230" cy="53598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a:solidFill>
                    <a:schemeClr val="tx1">
                      <a:lumMod val="65000"/>
                      <a:lumOff val="35000"/>
                    </a:schemeClr>
                  </a:solidFill>
                  <a:latin typeface="Arial" charset="0"/>
                  <a:ea typeface="Arial" charset="0"/>
                  <a:cs typeface="Arial" charset="0"/>
                </a:rPr>
                <a:t>Big Data, Data Analytics, Machine Learning, Deep Learning, Recommendation,, Prediction, …</a:t>
              </a:r>
            </a:p>
          </p:txBody>
        </p:sp>
        <p:sp>
          <p:nvSpPr>
            <p:cNvPr id="19" name="Text Placeholder 33">
              <a:extLst>
                <a:ext uri="{FF2B5EF4-FFF2-40B4-BE49-F238E27FC236}">
                  <a16:creationId xmlns:a16="http://schemas.microsoft.com/office/drawing/2014/main" id="{7C56A8B0-7859-449B-B316-65500F691E3B}"/>
                </a:ext>
              </a:extLst>
            </p:cNvPr>
            <p:cNvSpPr txBox="1">
              <a:spLocks/>
            </p:cNvSpPr>
            <p:nvPr/>
          </p:nvSpPr>
          <p:spPr>
            <a:xfrm>
              <a:off x="8990237" y="3299286"/>
              <a:ext cx="1687231" cy="2909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a:solidFill>
                    <a:srgbClr val="7C95A5"/>
                  </a:solidFill>
                  <a:latin typeface="Arial" charset="0"/>
                  <a:ea typeface="Arial" charset="0"/>
                  <a:cs typeface="Arial" charset="0"/>
                </a:rPr>
                <a:t>Data Science</a:t>
              </a:r>
            </a:p>
          </p:txBody>
        </p:sp>
        <p:sp>
          <p:nvSpPr>
            <p:cNvPr id="20" name="Oval 19">
              <a:extLst>
                <a:ext uri="{FF2B5EF4-FFF2-40B4-BE49-F238E27FC236}">
                  <a16:creationId xmlns:a16="http://schemas.microsoft.com/office/drawing/2014/main" id="{65CD239C-F883-4F06-A6F4-AFE1CAF92C36}"/>
                </a:ext>
              </a:extLst>
            </p:cNvPr>
            <p:cNvSpPr/>
            <p:nvPr/>
          </p:nvSpPr>
          <p:spPr>
            <a:xfrm>
              <a:off x="8034040" y="3303925"/>
              <a:ext cx="700334" cy="700334"/>
            </a:xfrm>
            <a:prstGeom prst="ellipse">
              <a:avLst/>
            </a:prstGeom>
            <a:solidFill>
              <a:schemeClr val="bg1"/>
            </a:solidFill>
            <a:ln w="38100">
              <a:solidFill>
                <a:srgbClr val="7C9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7C95A5"/>
                </a:solidFill>
              </a:endParaRPr>
            </a:p>
          </p:txBody>
        </p:sp>
        <p:pic>
          <p:nvPicPr>
            <p:cNvPr id="21" name="Picture 20">
              <a:extLst>
                <a:ext uri="{FF2B5EF4-FFF2-40B4-BE49-F238E27FC236}">
                  <a16:creationId xmlns:a16="http://schemas.microsoft.com/office/drawing/2014/main" id="{3F0F1DCB-3D62-41F0-8868-D21E0B08F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913" y="2371009"/>
              <a:ext cx="254742" cy="344246"/>
            </a:xfrm>
            <a:prstGeom prst="rect">
              <a:avLst/>
            </a:prstGeom>
          </p:spPr>
        </p:pic>
        <p:pic>
          <p:nvPicPr>
            <p:cNvPr id="22" name="Picture 21">
              <a:extLst>
                <a:ext uri="{FF2B5EF4-FFF2-40B4-BE49-F238E27FC236}">
                  <a16:creationId xmlns:a16="http://schemas.microsoft.com/office/drawing/2014/main" id="{874EDC56-D664-4296-AC49-1410925EE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17" y="2153609"/>
              <a:ext cx="475132" cy="642070"/>
            </a:xfrm>
            <a:prstGeom prst="rect">
              <a:avLst/>
            </a:prstGeom>
          </p:spPr>
        </p:pic>
        <p:pic>
          <p:nvPicPr>
            <p:cNvPr id="23" name="Picture 22">
              <a:extLst>
                <a:ext uri="{FF2B5EF4-FFF2-40B4-BE49-F238E27FC236}">
                  <a16:creationId xmlns:a16="http://schemas.microsoft.com/office/drawing/2014/main" id="{010DA6C4-D894-44A3-AEB6-566E3B6D6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461" y="2336540"/>
              <a:ext cx="297492" cy="413183"/>
            </a:xfrm>
            <a:prstGeom prst="rect">
              <a:avLst/>
            </a:prstGeom>
          </p:spPr>
        </p:pic>
        <p:pic>
          <p:nvPicPr>
            <p:cNvPr id="24" name="Picture 23">
              <a:extLst>
                <a:ext uri="{FF2B5EF4-FFF2-40B4-BE49-F238E27FC236}">
                  <a16:creationId xmlns:a16="http://schemas.microsoft.com/office/drawing/2014/main" id="{1A801992-EEFB-4B01-92FA-0329CE16C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925" y="1828346"/>
              <a:ext cx="297492" cy="413183"/>
            </a:xfrm>
            <a:prstGeom prst="rect">
              <a:avLst/>
            </a:prstGeom>
          </p:spPr>
        </p:pic>
        <p:grpSp>
          <p:nvGrpSpPr>
            <p:cNvPr id="25" name="Group 24">
              <a:extLst>
                <a:ext uri="{FF2B5EF4-FFF2-40B4-BE49-F238E27FC236}">
                  <a16:creationId xmlns:a16="http://schemas.microsoft.com/office/drawing/2014/main" id="{DDFB2A0D-BBD7-49F4-B2ED-2639D441B039}"/>
                </a:ext>
              </a:extLst>
            </p:cNvPr>
            <p:cNvGrpSpPr/>
            <p:nvPr/>
          </p:nvGrpSpPr>
          <p:grpSpPr>
            <a:xfrm>
              <a:off x="4674242" y="4486720"/>
              <a:ext cx="2643428" cy="826888"/>
              <a:chOff x="8034040" y="4440345"/>
              <a:chExt cx="2643428" cy="826888"/>
            </a:xfrm>
          </p:grpSpPr>
          <p:sp>
            <p:nvSpPr>
              <p:cNvPr id="40" name="Text Placeholder 32">
                <a:extLst>
                  <a:ext uri="{FF2B5EF4-FFF2-40B4-BE49-F238E27FC236}">
                    <a16:creationId xmlns:a16="http://schemas.microsoft.com/office/drawing/2014/main" id="{15316190-511F-4FA7-A39F-5D9ACE15D970}"/>
                  </a:ext>
                </a:extLst>
              </p:cNvPr>
              <p:cNvSpPr txBox="1">
                <a:spLocks/>
              </p:cNvSpPr>
              <p:nvPr/>
            </p:nvSpPr>
            <p:spPr>
              <a:xfrm>
                <a:off x="8990238" y="4731245"/>
                <a:ext cx="1687230" cy="53598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a:solidFill>
                      <a:schemeClr val="tx1">
                        <a:lumMod val="65000"/>
                        <a:lumOff val="35000"/>
                      </a:schemeClr>
                    </a:solidFill>
                    <a:latin typeface="Arial" charset="0"/>
                    <a:ea typeface="Arial" charset="0"/>
                    <a:cs typeface="Arial" charset="0"/>
                  </a:rPr>
                  <a:t>Investigating Blockchain, Ethereum, Smart Contracts, HyperLedger, </a:t>
                </a:r>
                <a:r>
                  <a:rPr lang="mr-IN" sz="1000">
                    <a:solidFill>
                      <a:schemeClr val="tx1">
                        <a:lumMod val="65000"/>
                        <a:lumOff val="35000"/>
                      </a:schemeClr>
                    </a:solidFill>
                    <a:latin typeface="Arial" charset="0"/>
                    <a:ea typeface="Arial" charset="0"/>
                    <a:cs typeface="Arial" charset="0"/>
                  </a:rPr>
                  <a:t>…</a:t>
                </a:r>
                <a:endParaRPr lang="en-US" sz="1000">
                  <a:solidFill>
                    <a:schemeClr val="tx1">
                      <a:lumMod val="65000"/>
                      <a:lumOff val="35000"/>
                    </a:schemeClr>
                  </a:solidFill>
                  <a:latin typeface="Arial" charset="0"/>
                  <a:ea typeface="Arial" charset="0"/>
                  <a:cs typeface="Arial" charset="0"/>
                </a:endParaRPr>
              </a:p>
            </p:txBody>
          </p:sp>
          <p:sp>
            <p:nvSpPr>
              <p:cNvPr id="41" name="Text Placeholder 33">
                <a:extLst>
                  <a:ext uri="{FF2B5EF4-FFF2-40B4-BE49-F238E27FC236}">
                    <a16:creationId xmlns:a16="http://schemas.microsoft.com/office/drawing/2014/main" id="{26BC1B6F-68BF-4371-AB02-170F3D5585FD}"/>
                  </a:ext>
                </a:extLst>
              </p:cNvPr>
              <p:cNvSpPr txBox="1">
                <a:spLocks/>
              </p:cNvSpPr>
              <p:nvPr/>
            </p:nvSpPr>
            <p:spPr>
              <a:xfrm>
                <a:off x="8990237" y="4440345"/>
                <a:ext cx="1687231" cy="2909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a:solidFill>
                      <a:srgbClr val="B8CBD3"/>
                    </a:solidFill>
                    <a:latin typeface="Arial" charset="0"/>
                    <a:ea typeface="Arial" charset="0"/>
                    <a:cs typeface="Arial" charset="0"/>
                  </a:rPr>
                  <a:t>Blockchain</a:t>
                </a:r>
              </a:p>
            </p:txBody>
          </p:sp>
          <p:sp>
            <p:nvSpPr>
              <p:cNvPr id="42" name="Oval 41">
                <a:extLst>
                  <a:ext uri="{FF2B5EF4-FFF2-40B4-BE49-F238E27FC236}">
                    <a16:creationId xmlns:a16="http://schemas.microsoft.com/office/drawing/2014/main" id="{AAB1CDFE-6685-4429-8A61-5B65CFF8CC5D}"/>
                  </a:ext>
                </a:extLst>
              </p:cNvPr>
              <p:cNvSpPr/>
              <p:nvPr/>
            </p:nvSpPr>
            <p:spPr>
              <a:xfrm>
                <a:off x="8034040" y="4444984"/>
                <a:ext cx="700334" cy="700334"/>
              </a:xfrm>
              <a:prstGeom prst="ellipse">
                <a:avLst/>
              </a:prstGeom>
              <a:solidFill>
                <a:schemeClr val="bg1"/>
              </a:solidFill>
              <a:ln w="38100">
                <a:solidFill>
                  <a:srgbClr val="B8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a:solidFill>
                    <a:srgbClr val="B8CBD3"/>
                  </a:solidFill>
                  <a:latin typeface="FontAwesome" pitchFamily="2" charset="0"/>
                </a:endParaRPr>
              </a:p>
            </p:txBody>
          </p:sp>
          <p:pic>
            <p:nvPicPr>
              <p:cNvPr id="43" name="Picture 42">
                <a:extLst>
                  <a:ext uri="{FF2B5EF4-FFF2-40B4-BE49-F238E27FC236}">
                    <a16:creationId xmlns:a16="http://schemas.microsoft.com/office/drawing/2014/main" id="{03F3ABF6-C300-4C1E-9837-FCBB82CA65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7135" y="4613574"/>
                <a:ext cx="335818" cy="409534"/>
              </a:xfrm>
              <a:prstGeom prst="rect">
                <a:avLst/>
              </a:prstGeom>
            </p:spPr>
          </p:pic>
        </p:grpSp>
        <p:pic>
          <p:nvPicPr>
            <p:cNvPr id="26" name="Picture 25">
              <a:extLst>
                <a:ext uri="{FF2B5EF4-FFF2-40B4-BE49-F238E27FC236}">
                  <a16:creationId xmlns:a16="http://schemas.microsoft.com/office/drawing/2014/main" id="{C38EC125-D18A-43CF-B736-B44BEC321594}"/>
                </a:ext>
              </a:extLst>
            </p:cNvPr>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tretch>
              <a:fillRect/>
            </a:stretch>
          </p:blipFill>
          <p:spPr>
            <a:xfrm>
              <a:off x="8199152" y="3474504"/>
              <a:ext cx="353400" cy="353400"/>
            </a:xfrm>
            <a:prstGeom prst="rect">
              <a:avLst/>
            </a:prstGeom>
          </p:spPr>
        </p:pic>
        <p:pic>
          <p:nvPicPr>
            <p:cNvPr id="27" name="Picture 26">
              <a:extLst>
                <a:ext uri="{FF2B5EF4-FFF2-40B4-BE49-F238E27FC236}">
                  <a16:creationId xmlns:a16="http://schemas.microsoft.com/office/drawing/2014/main" id="{1713FF32-5A1C-44DA-A6FF-E262927062F7}"/>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tretch>
              <a:fillRect/>
            </a:stretch>
          </p:blipFill>
          <p:spPr>
            <a:xfrm>
              <a:off x="2353954" y="3571872"/>
              <a:ext cx="426694" cy="426694"/>
            </a:xfrm>
            <a:prstGeom prst="rect">
              <a:avLst/>
            </a:prstGeom>
          </p:spPr>
        </p:pic>
        <p:grpSp>
          <p:nvGrpSpPr>
            <p:cNvPr id="28" name="Group 27">
              <a:extLst>
                <a:ext uri="{FF2B5EF4-FFF2-40B4-BE49-F238E27FC236}">
                  <a16:creationId xmlns:a16="http://schemas.microsoft.com/office/drawing/2014/main" id="{32BCA7BE-B51F-4B80-ACA8-0613C64E169E}"/>
                </a:ext>
              </a:extLst>
            </p:cNvPr>
            <p:cNvGrpSpPr/>
            <p:nvPr/>
          </p:nvGrpSpPr>
          <p:grpSpPr>
            <a:xfrm>
              <a:off x="4674242" y="3387872"/>
              <a:ext cx="2643428" cy="826888"/>
              <a:chOff x="4674242" y="4440345"/>
              <a:chExt cx="2643428" cy="826888"/>
            </a:xfrm>
          </p:grpSpPr>
          <p:sp>
            <p:nvSpPr>
              <p:cNvPr id="36" name="Text Placeholder 32">
                <a:extLst>
                  <a:ext uri="{FF2B5EF4-FFF2-40B4-BE49-F238E27FC236}">
                    <a16:creationId xmlns:a16="http://schemas.microsoft.com/office/drawing/2014/main" id="{DB33C728-6387-432D-8DE0-66DBDFED4DC8}"/>
                  </a:ext>
                </a:extLst>
              </p:cNvPr>
              <p:cNvSpPr txBox="1">
                <a:spLocks/>
              </p:cNvSpPr>
              <p:nvPr/>
            </p:nvSpPr>
            <p:spPr>
              <a:xfrm>
                <a:off x="5630440" y="4731245"/>
                <a:ext cx="1687230" cy="53598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a:solidFill>
                      <a:schemeClr val="tx1">
                        <a:lumMod val="65000"/>
                        <a:lumOff val="35000"/>
                      </a:schemeClr>
                    </a:solidFill>
                    <a:latin typeface="Arial" charset="0"/>
                    <a:ea typeface="Arial" charset="0"/>
                    <a:cs typeface="Arial" charset="0"/>
                  </a:rPr>
                  <a:t>Chat bot, Voice Service on Microsoft Bot Framework, AWS Alexa Services </a:t>
                </a:r>
                <a:r>
                  <a:rPr lang="mr-IN" sz="1000">
                    <a:solidFill>
                      <a:schemeClr val="tx1">
                        <a:lumMod val="65000"/>
                        <a:lumOff val="35000"/>
                      </a:schemeClr>
                    </a:solidFill>
                    <a:latin typeface="Arial" charset="0"/>
                    <a:ea typeface="Arial" charset="0"/>
                    <a:cs typeface="Arial" charset="0"/>
                  </a:rPr>
                  <a:t>…</a:t>
                </a:r>
                <a:endParaRPr lang="en-US" sz="1000">
                  <a:solidFill>
                    <a:schemeClr val="tx1">
                      <a:lumMod val="65000"/>
                      <a:lumOff val="35000"/>
                    </a:schemeClr>
                  </a:solidFill>
                  <a:latin typeface="Arial" charset="0"/>
                  <a:ea typeface="Arial" charset="0"/>
                  <a:cs typeface="Arial" charset="0"/>
                </a:endParaRPr>
              </a:p>
            </p:txBody>
          </p:sp>
          <p:sp>
            <p:nvSpPr>
              <p:cNvPr id="37" name="Text Placeholder 33">
                <a:extLst>
                  <a:ext uri="{FF2B5EF4-FFF2-40B4-BE49-F238E27FC236}">
                    <a16:creationId xmlns:a16="http://schemas.microsoft.com/office/drawing/2014/main" id="{1B61A197-8AA4-4912-AADE-40F30283B10F}"/>
                  </a:ext>
                </a:extLst>
              </p:cNvPr>
              <p:cNvSpPr txBox="1">
                <a:spLocks/>
              </p:cNvSpPr>
              <p:nvPr/>
            </p:nvSpPr>
            <p:spPr>
              <a:xfrm>
                <a:off x="5630439" y="4440345"/>
                <a:ext cx="1687231" cy="2909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a:solidFill>
                      <a:srgbClr val="99AEBA"/>
                    </a:solidFill>
                    <a:latin typeface="Arial" charset="0"/>
                    <a:ea typeface="Arial" charset="0"/>
                    <a:cs typeface="Arial" charset="0"/>
                  </a:rPr>
                  <a:t>Virtual Assistant</a:t>
                </a:r>
              </a:p>
            </p:txBody>
          </p:sp>
          <p:sp>
            <p:nvSpPr>
              <p:cNvPr id="38" name="Oval 37">
                <a:extLst>
                  <a:ext uri="{FF2B5EF4-FFF2-40B4-BE49-F238E27FC236}">
                    <a16:creationId xmlns:a16="http://schemas.microsoft.com/office/drawing/2014/main" id="{74CC4F61-DBA7-49B3-8209-92B91DD53BE2}"/>
                  </a:ext>
                </a:extLst>
              </p:cNvPr>
              <p:cNvSpPr/>
              <p:nvPr/>
            </p:nvSpPr>
            <p:spPr>
              <a:xfrm>
                <a:off x="4674242" y="4444984"/>
                <a:ext cx="700334" cy="700334"/>
              </a:xfrm>
              <a:prstGeom prst="ellipse">
                <a:avLst/>
              </a:prstGeom>
              <a:solidFill>
                <a:schemeClr val="bg1"/>
              </a:solidFill>
              <a:ln w="38100">
                <a:solidFill>
                  <a:srgbClr val="99A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a:solidFill>
                    <a:srgbClr val="99AEBA"/>
                  </a:solidFill>
                  <a:latin typeface="FontAwesome" pitchFamily="2" charset="0"/>
                </a:endParaRPr>
              </a:p>
            </p:txBody>
          </p:sp>
          <p:pic>
            <p:nvPicPr>
              <p:cNvPr id="39" name="Picture 38">
                <a:extLst>
                  <a:ext uri="{FF2B5EF4-FFF2-40B4-BE49-F238E27FC236}">
                    <a16:creationId xmlns:a16="http://schemas.microsoft.com/office/drawing/2014/main" id="{5560AAF4-6840-4E9B-80F2-B6B8F0341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47293" y="4642653"/>
                <a:ext cx="377981" cy="356586"/>
              </a:xfrm>
              <a:prstGeom prst="rect">
                <a:avLst/>
              </a:prstGeom>
            </p:spPr>
          </p:pic>
        </p:grpSp>
        <p:pic>
          <p:nvPicPr>
            <p:cNvPr id="29" name="Picture 28">
              <a:extLst>
                <a:ext uri="{FF2B5EF4-FFF2-40B4-BE49-F238E27FC236}">
                  <a16:creationId xmlns:a16="http://schemas.microsoft.com/office/drawing/2014/main" id="{CB96E8DF-5AA7-466E-BF6C-57534B3FEE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0408" y="4107231"/>
              <a:ext cx="335818" cy="409534"/>
            </a:xfrm>
            <a:prstGeom prst="rect">
              <a:avLst/>
            </a:prstGeom>
          </p:spPr>
        </p:pic>
        <p:pic>
          <p:nvPicPr>
            <p:cNvPr id="30" name="Picture 29">
              <a:extLst>
                <a:ext uri="{FF2B5EF4-FFF2-40B4-BE49-F238E27FC236}">
                  <a16:creationId xmlns:a16="http://schemas.microsoft.com/office/drawing/2014/main" id="{E1F8AD7B-0107-405F-BB5C-9E79B44C7D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6254" y="3299663"/>
              <a:ext cx="526011" cy="496237"/>
            </a:xfrm>
            <a:prstGeom prst="rect">
              <a:avLst/>
            </a:prstGeom>
          </p:spPr>
        </p:pic>
        <p:sp>
          <p:nvSpPr>
            <p:cNvPr id="31" name="Text Placeholder 32">
              <a:extLst>
                <a:ext uri="{FF2B5EF4-FFF2-40B4-BE49-F238E27FC236}">
                  <a16:creationId xmlns:a16="http://schemas.microsoft.com/office/drawing/2014/main" id="{6F52DCD9-A5A9-41EC-8B24-929A40E81649}"/>
                </a:ext>
              </a:extLst>
            </p:cNvPr>
            <p:cNvSpPr txBox="1">
              <a:spLocks/>
            </p:cNvSpPr>
            <p:nvPr/>
          </p:nvSpPr>
          <p:spPr>
            <a:xfrm>
              <a:off x="8990237" y="4774963"/>
              <a:ext cx="1880435" cy="53598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a:solidFill>
                    <a:schemeClr val="tx1">
                      <a:lumMod val="65000"/>
                      <a:lumOff val="35000"/>
                    </a:schemeClr>
                  </a:solidFill>
                  <a:latin typeface="Arial" charset="0"/>
                  <a:ea typeface="Arial" charset="0"/>
                  <a:cs typeface="Arial" charset="0"/>
                </a:rPr>
                <a:t>Not just leveraging existing tools such as UiPath, AAA, </a:t>
              </a:r>
              <a:r>
                <a:rPr lang="en-US" sz="1000" err="1">
                  <a:solidFill>
                    <a:schemeClr val="tx1">
                      <a:lumMod val="65000"/>
                      <a:lumOff val="35000"/>
                    </a:schemeClr>
                  </a:solidFill>
                  <a:latin typeface="Arial" charset="0"/>
                  <a:ea typeface="Arial" charset="0"/>
                  <a:cs typeface="Arial" charset="0"/>
                </a:rPr>
                <a:t>BluePrism</a:t>
              </a:r>
              <a:r>
                <a:rPr lang="en-US" sz="1000">
                  <a:solidFill>
                    <a:schemeClr val="tx1">
                      <a:lumMod val="65000"/>
                      <a:lumOff val="35000"/>
                    </a:schemeClr>
                  </a:solidFill>
                  <a:latin typeface="Arial" charset="0"/>
                  <a:ea typeface="Arial" charset="0"/>
                  <a:cs typeface="Arial" charset="0"/>
                </a:rPr>
                <a:t> to automate processes, but also building the tool for specific business needs ...</a:t>
              </a:r>
            </a:p>
          </p:txBody>
        </p:sp>
        <p:sp>
          <p:nvSpPr>
            <p:cNvPr id="32" name="Text Placeholder 33">
              <a:extLst>
                <a:ext uri="{FF2B5EF4-FFF2-40B4-BE49-F238E27FC236}">
                  <a16:creationId xmlns:a16="http://schemas.microsoft.com/office/drawing/2014/main" id="{987EE54C-50A7-47A0-9154-57633949AA89}"/>
                </a:ext>
              </a:extLst>
            </p:cNvPr>
            <p:cNvSpPr txBox="1">
              <a:spLocks/>
            </p:cNvSpPr>
            <p:nvPr/>
          </p:nvSpPr>
          <p:spPr>
            <a:xfrm>
              <a:off x="8990237" y="4484063"/>
              <a:ext cx="2486330" cy="2909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a:solidFill>
                    <a:srgbClr val="7C95A5"/>
                  </a:solidFill>
                  <a:latin typeface="Arial" charset="0"/>
                  <a:ea typeface="Arial" charset="0"/>
                  <a:cs typeface="Arial" charset="0"/>
                </a:rPr>
                <a:t>Robotics Process Automation</a:t>
              </a:r>
            </a:p>
          </p:txBody>
        </p:sp>
        <p:sp>
          <p:nvSpPr>
            <p:cNvPr id="33" name="Oval 32">
              <a:extLst>
                <a:ext uri="{FF2B5EF4-FFF2-40B4-BE49-F238E27FC236}">
                  <a16:creationId xmlns:a16="http://schemas.microsoft.com/office/drawing/2014/main" id="{7505FBE8-9031-4EA4-A987-F810B1FBB66A}"/>
                </a:ext>
              </a:extLst>
            </p:cNvPr>
            <p:cNvSpPr/>
            <p:nvPr/>
          </p:nvSpPr>
          <p:spPr>
            <a:xfrm>
              <a:off x="8034040" y="4488702"/>
              <a:ext cx="700334" cy="700334"/>
            </a:xfrm>
            <a:prstGeom prst="ellipse">
              <a:avLst/>
            </a:prstGeom>
            <a:solidFill>
              <a:schemeClr val="bg1"/>
            </a:solidFill>
            <a:ln w="38100">
              <a:solidFill>
                <a:srgbClr val="7C9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7C95A5"/>
                </a:solidFill>
              </a:endParaRPr>
            </a:p>
          </p:txBody>
        </p:sp>
        <p:sp>
          <p:nvSpPr>
            <p:cNvPr id="34" name="TextBox 33">
              <a:extLst>
                <a:ext uri="{FF2B5EF4-FFF2-40B4-BE49-F238E27FC236}">
                  <a16:creationId xmlns:a16="http://schemas.microsoft.com/office/drawing/2014/main" id="{93E982B7-440F-4065-AE3B-21C3C8E5E6C5}"/>
                </a:ext>
              </a:extLst>
            </p:cNvPr>
            <p:cNvSpPr txBox="1"/>
            <p:nvPr/>
          </p:nvSpPr>
          <p:spPr>
            <a:xfrm>
              <a:off x="2430688" y="2600808"/>
              <a:ext cx="642035" cy="369332"/>
            </a:xfrm>
            <a:prstGeom prst="rect">
              <a:avLst/>
            </a:prstGeom>
            <a:noFill/>
            <a:effectLst>
              <a:outerShdw blurRad="50800" dist="38100" dir="8100000" algn="tr" rotWithShape="0">
                <a:schemeClr val="accent2">
                  <a:lumMod val="20000"/>
                  <a:lumOff val="80000"/>
                  <a:alpha val="40000"/>
                </a:schemeClr>
              </a:outerShdw>
            </a:effectLst>
          </p:spPr>
          <p:txBody>
            <a:bodyPr wrap="none" rtlCol="0">
              <a:spAutoFit/>
            </a:bodyPr>
            <a:lstStyle/>
            <a:p>
              <a:r>
                <a:rPr lang="en-US">
                  <a:solidFill>
                    <a:schemeClr val="bg1"/>
                  </a:solidFill>
                </a:rPr>
                <a:t>RPA</a:t>
              </a:r>
            </a:p>
          </p:txBody>
        </p:sp>
        <p:sp>
          <p:nvSpPr>
            <p:cNvPr id="35" name="TextBox 34">
              <a:extLst>
                <a:ext uri="{FF2B5EF4-FFF2-40B4-BE49-F238E27FC236}">
                  <a16:creationId xmlns:a16="http://schemas.microsoft.com/office/drawing/2014/main" id="{C9131248-A251-4415-9ED4-221354B7085C}"/>
                </a:ext>
              </a:extLst>
            </p:cNvPr>
            <p:cNvSpPr txBox="1"/>
            <p:nvPr/>
          </p:nvSpPr>
          <p:spPr>
            <a:xfrm>
              <a:off x="8082425" y="4649351"/>
              <a:ext cx="642035" cy="369332"/>
            </a:xfrm>
            <a:prstGeom prst="rect">
              <a:avLst/>
            </a:prstGeom>
            <a:noFill/>
            <a:effectLst>
              <a:outerShdw blurRad="50800" dist="38100" dir="5400000" algn="t" rotWithShape="0">
                <a:schemeClr val="accent2">
                  <a:lumMod val="75000"/>
                  <a:alpha val="40000"/>
                </a:schemeClr>
              </a:outerShdw>
            </a:effectLst>
          </p:spPr>
          <p:txBody>
            <a:bodyPr wrap="none" rtlCol="0">
              <a:spAutoFit/>
            </a:bodyPr>
            <a:lstStyle/>
            <a:p>
              <a:r>
                <a:rPr lang="en-US">
                  <a:solidFill>
                    <a:schemeClr val="accent3">
                      <a:lumMod val="50000"/>
                    </a:schemeClr>
                  </a:solidFill>
                </a:rPr>
                <a:t>RPA</a:t>
              </a:r>
            </a:p>
          </p:txBody>
        </p:sp>
      </p:grpSp>
    </p:spTree>
    <p:extLst>
      <p:ext uri="{BB962C8B-B14F-4D97-AF65-F5344CB8AC3E}">
        <p14:creationId xmlns:p14="http://schemas.microsoft.com/office/powerpoint/2010/main" val="390034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8A3801F2-737A-4D7F-B4E7-F181CC24EE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 y="10"/>
            <a:ext cx="12191980" cy="6857990"/>
          </a:xfrm>
          <a:prstGeom prst="rect">
            <a:avLst/>
          </a:prstGeom>
          <a:noFill/>
          <a:ln w="88900">
            <a:gradFill>
              <a:gsLst>
                <a:gs pos="0">
                  <a:schemeClr val="accent3"/>
                </a:gs>
                <a:gs pos="100000">
                  <a:schemeClr val="accent4"/>
                </a:gs>
              </a:gsLst>
              <a:lin ang="0" scaled="0"/>
            </a:gradFill>
            <a:miter lim="800000"/>
          </a:ln>
        </p:spPr>
      </p:pic>
    </p:spTree>
    <p:extLst>
      <p:ext uri="{BB962C8B-B14F-4D97-AF65-F5344CB8AC3E}">
        <p14:creationId xmlns:p14="http://schemas.microsoft.com/office/powerpoint/2010/main" val="149042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F86755-00A3-B848-A9FC-DE6190386AE5}"/>
              </a:ext>
            </a:extLst>
          </p:cNvPr>
          <p:cNvSpPr>
            <a:spLocks noGrp="1"/>
          </p:cNvSpPr>
          <p:nvPr>
            <p:ph sz="quarter" idx="13"/>
          </p:nvPr>
        </p:nvSpPr>
        <p:spPr>
          <a:xfrm>
            <a:off x="3097044" y="2419888"/>
            <a:ext cx="5725679" cy="1855550"/>
          </a:xfrm>
        </p:spPr>
        <p:txBody>
          <a:bodyPr>
            <a:normAutofit fontScale="92500"/>
          </a:bodyPr>
          <a:lstStyle/>
          <a:p>
            <a:pPr algn="ctr">
              <a:lnSpc>
                <a:spcPct val="120000"/>
              </a:lnSpc>
              <a:spcBef>
                <a:spcPts val="0"/>
              </a:spcBef>
            </a:pPr>
            <a:r>
              <a:rPr lang="en-GB" sz="3200" dirty="0"/>
              <a:t>“Creating the best solutions,</a:t>
            </a:r>
          </a:p>
          <a:p>
            <a:pPr algn="ctr">
              <a:lnSpc>
                <a:spcPct val="120000"/>
              </a:lnSpc>
              <a:spcBef>
                <a:spcPts val="0"/>
              </a:spcBef>
            </a:pPr>
            <a:r>
              <a:rPr lang="en-GB" sz="3200" dirty="0"/>
              <a:t>powered by our excellence in people and technology”</a:t>
            </a:r>
            <a:endParaRPr lang="en-US" sz="3200" dirty="0"/>
          </a:p>
        </p:txBody>
      </p:sp>
    </p:spTree>
    <p:extLst>
      <p:ext uri="{BB962C8B-B14F-4D97-AF65-F5344CB8AC3E}">
        <p14:creationId xmlns:p14="http://schemas.microsoft.com/office/powerpoint/2010/main" val="3159316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a:extLst>
              <a:ext uri="{FF2B5EF4-FFF2-40B4-BE49-F238E27FC236}">
                <a16:creationId xmlns:a16="http://schemas.microsoft.com/office/drawing/2014/main" id="{95179E0D-BADE-4D97-B96D-BC3872811998}"/>
              </a:ext>
            </a:extLst>
          </p:cNvPr>
          <p:cNvPicPr>
            <a:picLocks noGrp="1" noChangeAspect="1"/>
          </p:cNvPicPr>
          <p:nvPr>
            <p:ph type="pic" sz="quarter" idx="10"/>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44363" r="-44363"/>
          <a:stretch/>
        </p:blipFill>
        <p:spPr/>
      </p:pic>
      <p:sp>
        <p:nvSpPr>
          <p:cNvPr id="3" name="Text Placeholder 2">
            <a:extLst>
              <a:ext uri="{FF2B5EF4-FFF2-40B4-BE49-F238E27FC236}">
                <a16:creationId xmlns:a16="http://schemas.microsoft.com/office/drawing/2014/main" id="{46B07EE1-3DFE-AA4C-A5B6-1EF564ED172E}"/>
              </a:ext>
            </a:extLst>
          </p:cNvPr>
          <p:cNvSpPr>
            <a:spLocks noGrp="1"/>
          </p:cNvSpPr>
          <p:nvPr>
            <p:ph type="body" sz="quarter" idx="17"/>
          </p:nvPr>
        </p:nvSpPr>
        <p:spPr/>
        <p:txBody>
          <a:bodyPr/>
          <a:lstStyle/>
          <a:p>
            <a:r>
              <a:rPr lang="en-GB"/>
              <a:t>The solution</a:t>
            </a:r>
            <a:endParaRPr lang="en-VN"/>
          </a:p>
        </p:txBody>
      </p:sp>
      <p:sp>
        <p:nvSpPr>
          <p:cNvPr id="4" name="Text Placeholder 3">
            <a:extLst>
              <a:ext uri="{FF2B5EF4-FFF2-40B4-BE49-F238E27FC236}">
                <a16:creationId xmlns:a16="http://schemas.microsoft.com/office/drawing/2014/main" id="{5F15C35B-58A6-914C-A487-17BADAB29887}"/>
              </a:ext>
            </a:extLst>
          </p:cNvPr>
          <p:cNvSpPr>
            <a:spLocks noGrp="1"/>
          </p:cNvSpPr>
          <p:nvPr>
            <p:ph type="body" sz="quarter" idx="19"/>
          </p:nvPr>
        </p:nvSpPr>
        <p:spPr>
          <a:xfrm>
            <a:off x="4033837" y="236280"/>
            <a:ext cx="5110163" cy="420688"/>
          </a:xfrm>
        </p:spPr>
        <p:txBody>
          <a:bodyPr/>
          <a:lstStyle/>
          <a:p>
            <a:r>
              <a:rPr lang="en-GB"/>
              <a:t>The challenge</a:t>
            </a:r>
            <a:endParaRPr lang="en-VN"/>
          </a:p>
        </p:txBody>
      </p:sp>
      <p:sp>
        <p:nvSpPr>
          <p:cNvPr id="5" name="Text Placeholder 4">
            <a:extLst>
              <a:ext uri="{FF2B5EF4-FFF2-40B4-BE49-F238E27FC236}">
                <a16:creationId xmlns:a16="http://schemas.microsoft.com/office/drawing/2014/main" id="{6F0BB1A1-B8A2-0346-9B6A-7B51C3F9F7AD}"/>
              </a:ext>
            </a:extLst>
          </p:cNvPr>
          <p:cNvSpPr>
            <a:spLocks noGrp="1"/>
          </p:cNvSpPr>
          <p:nvPr>
            <p:ph type="body" sz="quarter" idx="21"/>
          </p:nvPr>
        </p:nvSpPr>
        <p:spPr>
          <a:xfrm>
            <a:off x="4033838" y="4930729"/>
            <a:ext cx="5110163" cy="420688"/>
          </a:xfrm>
        </p:spPr>
        <p:txBody>
          <a:bodyPr/>
          <a:lstStyle/>
          <a:p>
            <a:r>
              <a:rPr lang="en-GB"/>
              <a:t>The outcomes</a:t>
            </a:r>
            <a:endParaRPr lang="en-VN"/>
          </a:p>
        </p:txBody>
      </p:sp>
      <p:sp>
        <p:nvSpPr>
          <p:cNvPr id="6" name="Text Placeholder 5">
            <a:extLst>
              <a:ext uri="{FF2B5EF4-FFF2-40B4-BE49-F238E27FC236}">
                <a16:creationId xmlns:a16="http://schemas.microsoft.com/office/drawing/2014/main" id="{A85782C8-4CCA-9045-9456-68B652BC0583}"/>
              </a:ext>
            </a:extLst>
          </p:cNvPr>
          <p:cNvSpPr>
            <a:spLocks noGrp="1"/>
          </p:cNvSpPr>
          <p:nvPr>
            <p:ph type="body" sz="quarter" idx="23"/>
          </p:nvPr>
        </p:nvSpPr>
        <p:spPr/>
        <p:txBody>
          <a:bodyPr>
            <a:normAutofit/>
          </a:bodyPr>
          <a:lstStyle/>
          <a:p>
            <a:r>
              <a:rPr lang="en-GB"/>
              <a:t>The </a:t>
            </a:r>
            <a:r>
              <a:rPr lang="en-GB" err="1"/>
              <a:t>Wellcome</a:t>
            </a:r>
            <a:r>
              <a:rPr lang="en-GB"/>
              <a:t> Sanger Institute is a world leader in genome research that delivers insights into human and pathogen biology that change science and medicine. It is sited on the </a:t>
            </a:r>
            <a:r>
              <a:rPr lang="en-GB" err="1"/>
              <a:t>Wellcome</a:t>
            </a:r>
            <a:r>
              <a:rPr lang="en-GB"/>
              <a:t> Genome Campus in Cambridgeshire at the heart of a global hub of fundamental and applied genomic research. </a:t>
            </a:r>
            <a:endParaRPr lang="en-VN"/>
          </a:p>
        </p:txBody>
      </p:sp>
      <p:sp>
        <p:nvSpPr>
          <p:cNvPr id="7" name="Text Placeholder 6">
            <a:extLst>
              <a:ext uri="{FF2B5EF4-FFF2-40B4-BE49-F238E27FC236}">
                <a16:creationId xmlns:a16="http://schemas.microsoft.com/office/drawing/2014/main" id="{AB135B58-6857-FB4F-B66C-EEA4244B05CA}"/>
              </a:ext>
            </a:extLst>
          </p:cNvPr>
          <p:cNvSpPr>
            <a:spLocks noGrp="1"/>
          </p:cNvSpPr>
          <p:nvPr>
            <p:ph type="body" sz="quarter" idx="24"/>
          </p:nvPr>
        </p:nvSpPr>
        <p:spPr>
          <a:xfrm>
            <a:off x="4033837" y="700566"/>
            <a:ext cx="5110162" cy="1472077"/>
          </a:xfrm>
        </p:spPr>
        <p:txBody>
          <a:bodyPr/>
          <a:lstStyle/>
          <a:p>
            <a:pPr marL="0" indent="0">
              <a:buNone/>
            </a:pPr>
            <a:r>
              <a:rPr lang="en-GB"/>
              <a:t>Under its Tree of Life programme, the </a:t>
            </a:r>
            <a:r>
              <a:rPr lang="en-GB" err="1"/>
              <a:t>Wellcome</a:t>
            </a:r>
            <a:r>
              <a:rPr lang="en-GB"/>
              <a:t> Sanger Institute is leading the initiative to decipher the genomes of 72,000 living organisms found in Britain and Ireland.</a:t>
            </a:r>
          </a:p>
          <a:p>
            <a:pPr marL="0" indent="0">
              <a:buNone/>
            </a:pPr>
            <a:r>
              <a:rPr lang="en-GB"/>
              <a:t>Rather than depending on manual spreadsheets and processes to record and track samples, the Institute needed a software system that would enable them to efficiently, quickly and effectively manage the journey of each and every sample through the process, giving team members across different departments access to up-to-date and real-time information whenever they need it. </a:t>
            </a:r>
            <a:endParaRPr lang="en-VN"/>
          </a:p>
        </p:txBody>
      </p:sp>
      <p:sp>
        <p:nvSpPr>
          <p:cNvPr id="8" name="Text Placeholder 7">
            <a:extLst>
              <a:ext uri="{FF2B5EF4-FFF2-40B4-BE49-F238E27FC236}">
                <a16:creationId xmlns:a16="http://schemas.microsoft.com/office/drawing/2014/main" id="{28DAFFD2-12FC-7C45-927C-4875AC3C2D6C}"/>
              </a:ext>
            </a:extLst>
          </p:cNvPr>
          <p:cNvSpPr>
            <a:spLocks noGrp="1"/>
          </p:cNvSpPr>
          <p:nvPr>
            <p:ph type="body" sz="quarter" idx="25"/>
          </p:nvPr>
        </p:nvSpPr>
        <p:spPr/>
        <p:txBody>
          <a:bodyPr/>
          <a:lstStyle/>
          <a:p>
            <a:pPr marL="0" indent="0">
              <a:buNone/>
            </a:pPr>
            <a:r>
              <a:rPr lang="en-GB"/>
              <a:t>We have delivered a bespoke software solution to the Institute which enables team members to track every single sample received on an end-to-end basis. </a:t>
            </a:r>
          </a:p>
          <a:p>
            <a:pPr marL="0" indent="0">
              <a:buNone/>
            </a:pPr>
            <a:r>
              <a:rPr lang="en-GB"/>
              <a:t>Hosted in a private cloud, there is a single user interface. Written in Open Source code (Python), the open API used means that the system is easy to maintain, fully scalable and can be securely connected to the wider European and rest of the world databases as they are developed under the programme. </a:t>
            </a:r>
            <a:endParaRPr lang="en-VN"/>
          </a:p>
        </p:txBody>
      </p:sp>
      <p:sp>
        <p:nvSpPr>
          <p:cNvPr id="9" name="Text Placeholder 8">
            <a:extLst>
              <a:ext uri="{FF2B5EF4-FFF2-40B4-BE49-F238E27FC236}">
                <a16:creationId xmlns:a16="http://schemas.microsoft.com/office/drawing/2014/main" id="{4B4BA775-55C7-B84A-A4F7-F1D7E28AA437}"/>
              </a:ext>
            </a:extLst>
          </p:cNvPr>
          <p:cNvSpPr>
            <a:spLocks noGrp="1"/>
          </p:cNvSpPr>
          <p:nvPr>
            <p:ph type="body" sz="quarter" idx="26"/>
          </p:nvPr>
        </p:nvSpPr>
        <p:spPr>
          <a:xfrm>
            <a:off x="4033837" y="5379435"/>
            <a:ext cx="7985443" cy="1371389"/>
          </a:xfrm>
        </p:spPr>
        <p:txBody>
          <a:bodyPr/>
          <a:lstStyle/>
          <a:p>
            <a:pPr marL="0" indent="0">
              <a:buNone/>
            </a:pPr>
            <a:r>
              <a:rPr lang="en-GB"/>
              <a:t>The speed, efficiency and accuracy of the project has been significantly increased and samples, along with their meta data, can be logged and recorded in much less time than previously. </a:t>
            </a:r>
          </a:p>
          <a:p>
            <a:pPr marL="0" indent="0">
              <a:buNone/>
            </a:pPr>
            <a:r>
              <a:rPr lang="en-GB"/>
              <a:t>There is much less room for error or inaccuracy now that manual processes and data entry have been removed. The Institute has a system that can easily be configured to other projects too – thus representing a strong return on investment.</a:t>
            </a:r>
            <a:endParaRPr lang="en-VN"/>
          </a:p>
        </p:txBody>
      </p:sp>
      <p:sp>
        <p:nvSpPr>
          <p:cNvPr id="14" name="Text Placeholder 13">
            <a:extLst>
              <a:ext uri="{FF2B5EF4-FFF2-40B4-BE49-F238E27FC236}">
                <a16:creationId xmlns:a16="http://schemas.microsoft.com/office/drawing/2014/main" id="{4DDF5CA8-CF59-954E-B155-914F66F66565}"/>
              </a:ext>
            </a:extLst>
          </p:cNvPr>
          <p:cNvSpPr>
            <a:spLocks noGrp="1"/>
          </p:cNvSpPr>
          <p:nvPr>
            <p:ph type="body" sz="quarter" idx="27"/>
          </p:nvPr>
        </p:nvSpPr>
        <p:spPr>
          <a:xfrm>
            <a:off x="9572623" y="518160"/>
            <a:ext cx="2371725" cy="3505200"/>
          </a:xfrm>
        </p:spPr>
        <p:txBody>
          <a:bodyPr>
            <a:normAutofit fontScale="92500" lnSpcReduction="20000"/>
          </a:bodyPr>
          <a:lstStyle/>
          <a:p>
            <a:r>
              <a:rPr lang="en-GB" sz="1400"/>
              <a:t>“It has been a real pleasure working with NashTech. They took the time to collaborate with the team and understand what we needed, fully documenting processes and creating a detailed solutions architecture. There is no way we could have scaled to where we are, in the accelerated timescale it’s been achieved, without NashTech.”</a:t>
            </a:r>
          </a:p>
        </p:txBody>
      </p:sp>
      <p:sp>
        <p:nvSpPr>
          <p:cNvPr id="15" name="Text Placeholder 14">
            <a:extLst>
              <a:ext uri="{FF2B5EF4-FFF2-40B4-BE49-F238E27FC236}">
                <a16:creationId xmlns:a16="http://schemas.microsoft.com/office/drawing/2014/main" id="{9B660E60-B946-1A4E-812D-5D65578F3E53}"/>
              </a:ext>
            </a:extLst>
          </p:cNvPr>
          <p:cNvSpPr>
            <a:spLocks noGrp="1"/>
          </p:cNvSpPr>
          <p:nvPr>
            <p:ph type="body" sz="quarter" idx="28"/>
          </p:nvPr>
        </p:nvSpPr>
        <p:spPr/>
        <p:txBody>
          <a:bodyPr>
            <a:normAutofit/>
          </a:bodyPr>
          <a:lstStyle/>
          <a:p>
            <a:r>
              <a:rPr lang="en-GB" i="1"/>
              <a:t>Kenneth </a:t>
            </a:r>
            <a:r>
              <a:rPr lang="en-GB" i="1" err="1"/>
              <a:t>Haug</a:t>
            </a:r>
            <a:endParaRPr lang="en-VN"/>
          </a:p>
        </p:txBody>
      </p:sp>
      <p:sp>
        <p:nvSpPr>
          <p:cNvPr id="16" name="Text Placeholder 15">
            <a:extLst>
              <a:ext uri="{FF2B5EF4-FFF2-40B4-BE49-F238E27FC236}">
                <a16:creationId xmlns:a16="http://schemas.microsoft.com/office/drawing/2014/main" id="{52F32C20-AE44-904D-ABD4-50E70E1C3E9B}"/>
              </a:ext>
            </a:extLst>
          </p:cNvPr>
          <p:cNvSpPr>
            <a:spLocks noGrp="1"/>
          </p:cNvSpPr>
          <p:nvPr>
            <p:ph type="body" sz="quarter" idx="29"/>
          </p:nvPr>
        </p:nvSpPr>
        <p:spPr/>
        <p:txBody>
          <a:bodyPr>
            <a:normAutofit fontScale="70000" lnSpcReduction="20000"/>
          </a:bodyPr>
          <a:lstStyle/>
          <a:p>
            <a:r>
              <a:rPr lang="en-GB"/>
              <a:t>Enabling Platforms Team Lead - System Owner</a:t>
            </a:r>
            <a:endParaRPr lang="en-VN"/>
          </a:p>
        </p:txBody>
      </p:sp>
      <p:sp>
        <p:nvSpPr>
          <p:cNvPr id="31" name="Text Placeholder 30">
            <a:extLst>
              <a:ext uri="{FF2B5EF4-FFF2-40B4-BE49-F238E27FC236}">
                <a16:creationId xmlns:a16="http://schemas.microsoft.com/office/drawing/2014/main" id="{3CF29B68-B09F-4EE8-A2C0-29AB53AA1681}"/>
              </a:ext>
            </a:extLst>
          </p:cNvPr>
          <p:cNvSpPr>
            <a:spLocks noGrp="1"/>
          </p:cNvSpPr>
          <p:nvPr>
            <p:ph type="body" sz="quarter" idx="31"/>
          </p:nvPr>
        </p:nvSpPr>
        <p:spPr/>
        <p:txBody>
          <a:bodyPr vert="horz" lIns="91440" tIns="45720" rIns="91440" bIns="45720" rtlCol="0" anchor="t">
            <a:noAutofit/>
          </a:bodyPr>
          <a:lstStyle/>
          <a:p>
            <a:r>
              <a:rPr lang="en-GB" dirty="0"/>
              <a:t>Health &amp; Life Sciences</a:t>
            </a:r>
          </a:p>
        </p:txBody>
      </p:sp>
      <p:sp>
        <p:nvSpPr>
          <p:cNvPr id="32" name="Text Placeholder 31">
            <a:extLst>
              <a:ext uri="{FF2B5EF4-FFF2-40B4-BE49-F238E27FC236}">
                <a16:creationId xmlns:a16="http://schemas.microsoft.com/office/drawing/2014/main" id="{08E6B997-9CCF-4CD5-91F8-C0F084941444}"/>
              </a:ext>
            </a:extLst>
          </p:cNvPr>
          <p:cNvSpPr>
            <a:spLocks noGrp="1"/>
          </p:cNvSpPr>
          <p:nvPr>
            <p:ph type="body" sz="quarter" idx="32"/>
          </p:nvPr>
        </p:nvSpPr>
        <p:spPr/>
        <p:txBody>
          <a:bodyPr/>
          <a:lstStyle/>
          <a:p>
            <a:r>
              <a:rPr lang="en-GB"/>
              <a:t>Software development</a:t>
            </a:r>
          </a:p>
        </p:txBody>
      </p:sp>
      <p:sp>
        <p:nvSpPr>
          <p:cNvPr id="33" name="Text Placeholder 32">
            <a:extLst>
              <a:ext uri="{FF2B5EF4-FFF2-40B4-BE49-F238E27FC236}">
                <a16:creationId xmlns:a16="http://schemas.microsoft.com/office/drawing/2014/main" id="{8BDB420D-AF72-4BFC-8132-C08584C7C97D}"/>
              </a:ext>
            </a:extLst>
          </p:cNvPr>
          <p:cNvSpPr>
            <a:spLocks noGrp="1"/>
          </p:cNvSpPr>
          <p:nvPr>
            <p:ph type="body" sz="quarter" idx="33"/>
          </p:nvPr>
        </p:nvSpPr>
        <p:spPr/>
        <p:txBody>
          <a:bodyPr/>
          <a:lstStyle/>
          <a:p>
            <a:r>
              <a:rPr lang="en-GB"/>
              <a:t>Open source code (Python)</a:t>
            </a:r>
          </a:p>
        </p:txBody>
      </p:sp>
    </p:spTree>
    <p:extLst>
      <p:ext uri="{BB962C8B-B14F-4D97-AF65-F5344CB8AC3E}">
        <p14:creationId xmlns:p14="http://schemas.microsoft.com/office/powerpoint/2010/main" val="1388673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Logo, company name&#10;&#10;Description automatically generated">
            <a:extLst>
              <a:ext uri="{FF2B5EF4-FFF2-40B4-BE49-F238E27FC236}">
                <a16:creationId xmlns:a16="http://schemas.microsoft.com/office/drawing/2014/main" id="{95DF4221-9504-4DAA-9F51-D9B38310D2DC}"/>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a:extLst>
              <a:ext uri="{FF2B5EF4-FFF2-40B4-BE49-F238E27FC236}">
                <a16:creationId xmlns:a16="http://schemas.microsoft.com/office/drawing/2014/main" id="{46B07EE1-3DFE-AA4C-A5B6-1EF564ED172E}"/>
              </a:ext>
            </a:extLst>
          </p:cNvPr>
          <p:cNvSpPr>
            <a:spLocks noGrp="1"/>
          </p:cNvSpPr>
          <p:nvPr>
            <p:ph type="body" sz="quarter" idx="17"/>
          </p:nvPr>
        </p:nvSpPr>
        <p:spPr>
          <a:xfrm>
            <a:off x="4033837" y="1830444"/>
            <a:ext cx="5110163" cy="420688"/>
          </a:xfrm>
        </p:spPr>
        <p:txBody>
          <a:bodyPr/>
          <a:lstStyle/>
          <a:p>
            <a:r>
              <a:rPr lang="en-GB" dirty="0"/>
              <a:t>The approach &amp; solution</a:t>
            </a:r>
            <a:endParaRPr lang="en-VN" dirty="0"/>
          </a:p>
        </p:txBody>
      </p:sp>
      <p:sp>
        <p:nvSpPr>
          <p:cNvPr id="4" name="Text Placeholder 3">
            <a:extLst>
              <a:ext uri="{FF2B5EF4-FFF2-40B4-BE49-F238E27FC236}">
                <a16:creationId xmlns:a16="http://schemas.microsoft.com/office/drawing/2014/main" id="{5F15C35B-58A6-914C-A487-17BADAB29887}"/>
              </a:ext>
            </a:extLst>
          </p:cNvPr>
          <p:cNvSpPr>
            <a:spLocks noGrp="1"/>
          </p:cNvSpPr>
          <p:nvPr>
            <p:ph type="body" sz="quarter" idx="19"/>
          </p:nvPr>
        </p:nvSpPr>
        <p:spPr/>
        <p:txBody>
          <a:bodyPr/>
          <a:lstStyle/>
          <a:p>
            <a:r>
              <a:rPr lang="en-GB"/>
              <a:t>The challenge</a:t>
            </a:r>
            <a:endParaRPr lang="en-VN"/>
          </a:p>
        </p:txBody>
      </p:sp>
      <p:sp>
        <p:nvSpPr>
          <p:cNvPr id="5" name="Text Placeholder 4">
            <a:extLst>
              <a:ext uri="{FF2B5EF4-FFF2-40B4-BE49-F238E27FC236}">
                <a16:creationId xmlns:a16="http://schemas.microsoft.com/office/drawing/2014/main" id="{6F0BB1A1-B8A2-0346-9B6A-7B51C3F9F7AD}"/>
              </a:ext>
            </a:extLst>
          </p:cNvPr>
          <p:cNvSpPr>
            <a:spLocks noGrp="1"/>
          </p:cNvSpPr>
          <p:nvPr>
            <p:ph type="body" sz="quarter" idx="21"/>
          </p:nvPr>
        </p:nvSpPr>
        <p:spPr/>
        <p:txBody>
          <a:bodyPr/>
          <a:lstStyle/>
          <a:p>
            <a:r>
              <a:rPr lang="en-GB"/>
              <a:t>Results and benefits</a:t>
            </a:r>
            <a:endParaRPr lang="en-VN"/>
          </a:p>
        </p:txBody>
      </p:sp>
      <p:sp>
        <p:nvSpPr>
          <p:cNvPr id="6" name="Text Placeholder 5">
            <a:extLst>
              <a:ext uri="{FF2B5EF4-FFF2-40B4-BE49-F238E27FC236}">
                <a16:creationId xmlns:a16="http://schemas.microsoft.com/office/drawing/2014/main" id="{A85782C8-4CCA-9045-9456-68B652BC0583}"/>
              </a:ext>
            </a:extLst>
          </p:cNvPr>
          <p:cNvSpPr>
            <a:spLocks noGrp="1"/>
          </p:cNvSpPr>
          <p:nvPr>
            <p:ph type="body" sz="quarter" idx="23"/>
          </p:nvPr>
        </p:nvSpPr>
        <p:spPr/>
        <p:txBody>
          <a:bodyPr>
            <a:normAutofit fontScale="85000" lnSpcReduction="20000"/>
          </a:bodyPr>
          <a:lstStyle/>
          <a:p>
            <a:r>
              <a:rPr lang="en-GB"/>
              <a:t>The Atlanta Group is one of the largest and fastest-growing brokers in the UK insurance market. Made up of multi-brand personal lines digital platforms, and leveraging advanced consumer data and pricing analytics, they have secured their position as the industry leading digital broker. </a:t>
            </a:r>
          </a:p>
          <a:p>
            <a:r>
              <a:rPr lang="en-GB"/>
              <a:t>Atlanta incorporates the well-known and much respected Swinton, </a:t>
            </a:r>
            <a:r>
              <a:rPr lang="en-GB" err="1"/>
              <a:t>Autonet</a:t>
            </a:r>
            <a:r>
              <a:rPr lang="en-GB"/>
              <a:t> and Carole Nash brands. They are part of the worldwide </a:t>
            </a:r>
            <a:r>
              <a:rPr lang="en-GB" err="1"/>
              <a:t>Ardonagh</a:t>
            </a:r>
            <a:r>
              <a:rPr lang="en-GB"/>
              <a:t> Group which is the largest independent insurance broker in the UK and a top 20 broker globally. </a:t>
            </a:r>
          </a:p>
        </p:txBody>
      </p:sp>
      <p:sp>
        <p:nvSpPr>
          <p:cNvPr id="7" name="Text Placeholder 6">
            <a:extLst>
              <a:ext uri="{FF2B5EF4-FFF2-40B4-BE49-F238E27FC236}">
                <a16:creationId xmlns:a16="http://schemas.microsoft.com/office/drawing/2014/main" id="{AB135B58-6857-FB4F-B66C-EEA4244B05CA}"/>
              </a:ext>
            </a:extLst>
          </p:cNvPr>
          <p:cNvSpPr>
            <a:spLocks noGrp="1"/>
          </p:cNvSpPr>
          <p:nvPr>
            <p:ph type="body" sz="quarter" idx="24"/>
          </p:nvPr>
        </p:nvSpPr>
        <p:spPr/>
        <p:txBody>
          <a:bodyPr/>
          <a:lstStyle/>
          <a:p>
            <a:r>
              <a:rPr lang="en-GB"/>
              <a:t>Atlanta needed to develop and deploy a digital strategy to help drive value from their business strategy.</a:t>
            </a:r>
          </a:p>
        </p:txBody>
      </p:sp>
      <p:sp>
        <p:nvSpPr>
          <p:cNvPr id="8" name="Text Placeholder 7">
            <a:extLst>
              <a:ext uri="{FF2B5EF4-FFF2-40B4-BE49-F238E27FC236}">
                <a16:creationId xmlns:a16="http://schemas.microsoft.com/office/drawing/2014/main" id="{28DAFFD2-12FC-7C45-927C-4875AC3C2D6C}"/>
              </a:ext>
            </a:extLst>
          </p:cNvPr>
          <p:cNvSpPr>
            <a:spLocks noGrp="1"/>
          </p:cNvSpPr>
          <p:nvPr>
            <p:ph type="body" sz="quarter" idx="25"/>
          </p:nvPr>
        </p:nvSpPr>
        <p:spPr>
          <a:xfrm>
            <a:off x="4033837" y="2285297"/>
            <a:ext cx="5110162" cy="1469296"/>
          </a:xfrm>
        </p:spPr>
        <p:txBody>
          <a:bodyPr/>
          <a:lstStyle/>
          <a:p>
            <a:r>
              <a:rPr lang="en-GB"/>
              <a:t>NashTech initially focused on the digital elements of the CSP which needed to seamlessly support the integration of new insurance acquisitions as well as support organic business growth. The key deliverable for the initial project was the application infrastructure which underpins the digital development. This was soon followed by multiple deliveries for major product lines.</a:t>
            </a:r>
          </a:p>
          <a:p>
            <a:r>
              <a:rPr lang="en-GB"/>
              <a:t>Atlanta have developed a common systems platform (CSP) enabling competitive advantage through digital trading with customers and partners, efficient core administration processing, and timely and comprehensive data insight and analytics. </a:t>
            </a:r>
            <a:endParaRPr lang="en-VN"/>
          </a:p>
        </p:txBody>
      </p:sp>
      <p:sp>
        <p:nvSpPr>
          <p:cNvPr id="9" name="Text Placeholder 8">
            <a:extLst>
              <a:ext uri="{FF2B5EF4-FFF2-40B4-BE49-F238E27FC236}">
                <a16:creationId xmlns:a16="http://schemas.microsoft.com/office/drawing/2014/main" id="{4B4BA775-55C7-B84A-A4F7-F1D7E28AA437}"/>
              </a:ext>
            </a:extLst>
          </p:cNvPr>
          <p:cNvSpPr>
            <a:spLocks noGrp="1"/>
          </p:cNvSpPr>
          <p:nvPr>
            <p:ph type="body" sz="quarter" idx="26"/>
          </p:nvPr>
        </p:nvSpPr>
        <p:spPr/>
        <p:txBody>
          <a:bodyPr/>
          <a:lstStyle/>
          <a:p>
            <a:r>
              <a:rPr lang="en-GB"/>
              <a:t>The new Atlanta ‘quote and buy’ sales platform has yielded an impressive set of business ratios over the old sites on a like-for-like basis:</a:t>
            </a:r>
          </a:p>
          <a:p>
            <a:pPr lvl="1"/>
            <a:r>
              <a:rPr lang="en-GB" sz="1200"/>
              <a:t>Journey completions are up by more than 47% </a:t>
            </a:r>
          </a:p>
          <a:p>
            <a:pPr lvl="1"/>
            <a:r>
              <a:rPr lang="en-GB" sz="1200"/>
              <a:t>65% more customers who start the journey now quote </a:t>
            </a:r>
          </a:p>
          <a:p>
            <a:pPr lvl="1"/>
            <a:r>
              <a:rPr lang="en-GB" sz="1200"/>
              <a:t>Quote to sale ratios are up 226% </a:t>
            </a:r>
          </a:p>
          <a:p>
            <a:pPr lvl="1"/>
            <a:r>
              <a:rPr lang="en-GB" sz="1200"/>
              <a:t>Cost per quote is 26% of what it was previously</a:t>
            </a:r>
            <a:endParaRPr lang="en-VN" sz="1200"/>
          </a:p>
        </p:txBody>
      </p:sp>
      <p:sp>
        <p:nvSpPr>
          <p:cNvPr id="10" name="Text Placeholder 9">
            <a:extLst>
              <a:ext uri="{FF2B5EF4-FFF2-40B4-BE49-F238E27FC236}">
                <a16:creationId xmlns:a16="http://schemas.microsoft.com/office/drawing/2014/main" id="{0C799144-1550-AD49-A9F7-12552A753324}"/>
              </a:ext>
            </a:extLst>
          </p:cNvPr>
          <p:cNvSpPr>
            <a:spLocks noGrp="1"/>
          </p:cNvSpPr>
          <p:nvPr>
            <p:ph type="body" sz="quarter" idx="27"/>
          </p:nvPr>
        </p:nvSpPr>
        <p:spPr/>
        <p:txBody>
          <a:bodyPr>
            <a:normAutofit fontScale="70000" lnSpcReduction="20000"/>
          </a:bodyPr>
          <a:lstStyle/>
          <a:p>
            <a:r>
              <a:rPr lang="en-GB" sz="1200"/>
              <a:t>“I am delighted by all that has been delivered and how NashTech, my internal teams and our other business partners have collaborated to deliver on our digital strategy. We have recently committed to a long term partnership with NashTech. We see this as an extension to the relationship and our own Atlanta digital capabilities, expanding our engagement into other technical areas where we can capitalise on their expertise.”</a:t>
            </a:r>
            <a:endParaRPr lang="en-VN" sz="1200"/>
          </a:p>
        </p:txBody>
      </p:sp>
      <p:sp>
        <p:nvSpPr>
          <p:cNvPr id="11" name="Text Placeholder 10">
            <a:extLst>
              <a:ext uri="{FF2B5EF4-FFF2-40B4-BE49-F238E27FC236}">
                <a16:creationId xmlns:a16="http://schemas.microsoft.com/office/drawing/2014/main" id="{878F1D1E-5103-4148-B0F3-FD863EC08922}"/>
              </a:ext>
            </a:extLst>
          </p:cNvPr>
          <p:cNvSpPr>
            <a:spLocks noGrp="1"/>
          </p:cNvSpPr>
          <p:nvPr>
            <p:ph type="body" sz="quarter" idx="28"/>
          </p:nvPr>
        </p:nvSpPr>
        <p:spPr/>
        <p:txBody>
          <a:bodyPr>
            <a:normAutofit/>
          </a:bodyPr>
          <a:lstStyle/>
          <a:p>
            <a:r>
              <a:rPr lang="en-GB"/>
              <a:t>James Fairhurst</a:t>
            </a:r>
            <a:endParaRPr lang="en-VN"/>
          </a:p>
        </p:txBody>
      </p:sp>
      <p:sp>
        <p:nvSpPr>
          <p:cNvPr id="12" name="Text Placeholder 11">
            <a:extLst>
              <a:ext uri="{FF2B5EF4-FFF2-40B4-BE49-F238E27FC236}">
                <a16:creationId xmlns:a16="http://schemas.microsoft.com/office/drawing/2014/main" id="{E95E185D-BED8-A34C-922E-D5A020E05EFA}"/>
              </a:ext>
            </a:extLst>
          </p:cNvPr>
          <p:cNvSpPr>
            <a:spLocks noGrp="1"/>
          </p:cNvSpPr>
          <p:nvPr>
            <p:ph type="body" sz="quarter" idx="29"/>
          </p:nvPr>
        </p:nvSpPr>
        <p:spPr/>
        <p:txBody>
          <a:bodyPr>
            <a:normAutofit/>
          </a:bodyPr>
          <a:lstStyle/>
          <a:p>
            <a:r>
              <a:rPr lang="en-GB"/>
              <a:t>Chief Information Officer</a:t>
            </a:r>
            <a:endParaRPr lang="en-VN"/>
          </a:p>
        </p:txBody>
      </p:sp>
      <p:sp>
        <p:nvSpPr>
          <p:cNvPr id="14" name="Text Placeholder 13">
            <a:extLst>
              <a:ext uri="{FF2B5EF4-FFF2-40B4-BE49-F238E27FC236}">
                <a16:creationId xmlns:a16="http://schemas.microsoft.com/office/drawing/2014/main" id="{4DDF5CA8-CF59-954E-B155-914F66F66565}"/>
              </a:ext>
            </a:extLst>
          </p:cNvPr>
          <p:cNvSpPr>
            <a:spLocks noGrp="1"/>
          </p:cNvSpPr>
          <p:nvPr>
            <p:ph type="body" sz="quarter" idx="31"/>
          </p:nvPr>
        </p:nvSpPr>
        <p:spPr/>
        <p:txBody>
          <a:bodyPr/>
          <a:lstStyle/>
          <a:p>
            <a:r>
              <a:rPr lang="en-GB"/>
              <a:t>Financial services</a:t>
            </a:r>
            <a:endParaRPr lang="en-VN"/>
          </a:p>
        </p:txBody>
      </p:sp>
      <p:sp>
        <p:nvSpPr>
          <p:cNvPr id="15" name="Text Placeholder 14">
            <a:extLst>
              <a:ext uri="{FF2B5EF4-FFF2-40B4-BE49-F238E27FC236}">
                <a16:creationId xmlns:a16="http://schemas.microsoft.com/office/drawing/2014/main" id="{9B660E60-B946-1A4E-812D-5D65578F3E53}"/>
              </a:ext>
            </a:extLst>
          </p:cNvPr>
          <p:cNvSpPr>
            <a:spLocks noGrp="1"/>
          </p:cNvSpPr>
          <p:nvPr>
            <p:ph type="body" sz="quarter" idx="32"/>
          </p:nvPr>
        </p:nvSpPr>
        <p:spPr/>
        <p:txBody>
          <a:bodyPr/>
          <a:lstStyle/>
          <a:p>
            <a:r>
              <a:rPr lang="en-GB"/>
              <a:t>Software development</a:t>
            </a:r>
            <a:endParaRPr lang="en-VN"/>
          </a:p>
        </p:txBody>
      </p:sp>
      <p:sp>
        <p:nvSpPr>
          <p:cNvPr id="16" name="Text Placeholder 15">
            <a:extLst>
              <a:ext uri="{FF2B5EF4-FFF2-40B4-BE49-F238E27FC236}">
                <a16:creationId xmlns:a16="http://schemas.microsoft.com/office/drawing/2014/main" id="{52F32C20-AE44-904D-ABD4-50E70E1C3E9B}"/>
              </a:ext>
            </a:extLst>
          </p:cNvPr>
          <p:cNvSpPr>
            <a:spLocks noGrp="1"/>
          </p:cNvSpPr>
          <p:nvPr>
            <p:ph type="body" sz="quarter" idx="33"/>
          </p:nvPr>
        </p:nvSpPr>
        <p:spPr/>
        <p:txBody>
          <a:bodyPr/>
          <a:lstStyle/>
          <a:p>
            <a:pPr marL="0" indent="0"/>
            <a:r>
              <a:rPr lang="en-GB" err="1"/>
              <a:t>.Net</a:t>
            </a:r>
            <a:r>
              <a:rPr lang="en-GB"/>
              <a:t> MVC</a:t>
            </a:r>
            <a:endParaRPr lang="en-VN"/>
          </a:p>
        </p:txBody>
      </p:sp>
      <p:pic>
        <p:nvPicPr>
          <p:cNvPr id="22" name="Picture 21">
            <a:extLst>
              <a:ext uri="{FF2B5EF4-FFF2-40B4-BE49-F238E27FC236}">
                <a16:creationId xmlns:a16="http://schemas.microsoft.com/office/drawing/2014/main" id="{020E9942-622E-473D-AA58-F70767BAC2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1999" y="4774704"/>
            <a:ext cx="1568998" cy="288000"/>
          </a:xfrm>
          <a:prstGeom prst="rect">
            <a:avLst/>
          </a:prstGeom>
        </p:spPr>
      </p:pic>
      <p:pic>
        <p:nvPicPr>
          <p:cNvPr id="25" name="Picture 24" descr="Logo, company name&#10;&#10;Description automatically generated">
            <a:extLst>
              <a:ext uri="{FF2B5EF4-FFF2-40B4-BE49-F238E27FC236}">
                <a16:creationId xmlns:a16="http://schemas.microsoft.com/office/drawing/2014/main" id="{32D0DFED-1423-40A5-B7FD-61DC1A3198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9895" y="5147569"/>
            <a:ext cx="720000" cy="720000"/>
          </a:xfrm>
          <a:prstGeom prst="rect">
            <a:avLst/>
          </a:prstGeom>
        </p:spPr>
      </p:pic>
      <p:pic>
        <p:nvPicPr>
          <p:cNvPr id="27" name="Picture 26" descr="Logo, company name&#10;&#10;Description automatically generated">
            <a:extLst>
              <a:ext uri="{FF2B5EF4-FFF2-40B4-BE49-F238E27FC236}">
                <a16:creationId xmlns:a16="http://schemas.microsoft.com/office/drawing/2014/main" id="{D4DEB1EE-D9F0-43E1-A2EB-742DB32F00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665" y="5739471"/>
            <a:ext cx="720000" cy="427779"/>
          </a:xfrm>
          <a:prstGeom prst="rect">
            <a:avLst/>
          </a:prstGeom>
        </p:spPr>
      </p:pic>
      <p:pic>
        <p:nvPicPr>
          <p:cNvPr id="29" name="Picture 28" descr="Logo&#10;&#10;Description automatically generated">
            <a:extLst>
              <a:ext uri="{FF2B5EF4-FFF2-40B4-BE49-F238E27FC236}">
                <a16:creationId xmlns:a16="http://schemas.microsoft.com/office/drawing/2014/main" id="{CF34C0CA-C0ED-4E26-81EE-A5C0100047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7336" y="6210707"/>
            <a:ext cx="1620000" cy="316098"/>
          </a:xfrm>
          <a:prstGeom prst="rect">
            <a:avLst/>
          </a:prstGeom>
        </p:spPr>
      </p:pic>
      <p:pic>
        <p:nvPicPr>
          <p:cNvPr id="31" name="Picture 30" descr="Logo, company name&#10;&#10;Description automatically generated">
            <a:extLst>
              <a:ext uri="{FF2B5EF4-FFF2-40B4-BE49-F238E27FC236}">
                <a16:creationId xmlns:a16="http://schemas.microsoft.com/office/drawing/2014/main" id="{3CCBBDEB-CAEE-47CD-BE66-9E04A85974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51999" y="5317279"/>
            <a:ext cx="720000" cy="332814"/>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A17E98EE-98D3-4325-9F87-683AF16628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1780" y="5854010"/>
            <a:ext cx="1080000" cy="308202"/>
          </a:xfrm>
          <a:prstGeom prst="rect">
            <a:avLst/>
          </a:prstGeom>
        </p:spPr>
      </p:pic>
    </p:spTree>
    <p:extLst>
      <p:ext uri="{BB962C8B-B14F-4D97-AF65-F5344CB8AC3E}">
        <p14:creationId xmlns:p14="http://schemas.microsoft.com/office/powerpoint/2010/main" val="140172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ogo&#10;&#10;Description automatically generated">
            <a:extLst>
              <a:ext uri="{FF2B5EF4-FFF2-40B4-BE49-F238E27FC236}">
                <a16:creationId xmlns:a16="http://schemas.microsoft.com/office/drawing/2014/main" id="{3056623A-E171-45BB-A5D6-3A025921FA4C}"/>
              </a:ext>
            </a:extLst>
          </p:cNvPr>
          <p:cNvPicPr>
            <a:picLocks noGrp="1" noChangeAspect="1"/>
          </p:cNvPicPr>
          <p:nvPr>
            <p:ph type="pic" sz="quarter" idx="10"/>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24681" b="-24681"/>
          <a:stretch/>
        </p:blipFill>
        <p:spPr/>
      </p:pic>
      <p:sp>
        <p:nvSpPr>
          <p:cNvPr id="3" name="Text Placeholder 2">
            <a:extLst>
              <a:ext uri="{FF2B5EF4-FFF2-40B4-BE49-F238E27FC236}">
                <a16:creationId xmlns:a16="http://schemas.microsoft.com/office/drawing/2014/main" id="{46B07EE1-3DFE-AA4C-A5B6-1EF564ED172E}"/>
              </a:ext>
            </a:extLst>
          </p:cNvPr>
          <p:cNvSpPr>
            <a:spLocks noGrp="1"/>
          </p:cNvSpPr>
          <p:nvPr>
            <p:ph type="body" sz="quarter" idx="17"/>
          </p:nvPr>
        </p:nvSpPr>
        <p:spPr/>
        <p:txBody>
          <a:bodyPr/>
          <a:lstStyle/>
          <a:p>
            <a:r>
              <a:rPr lang="en-GB"/>
              <a:t>The solution</a:t>
            </a:r>
            <a:endParaRPr lang="en-VN"/>
          </a:p>
        </p:txBody>
      </p:sp>
      <p:sp>
        <p:nvSpPr>
          <p:cNvPr id="4" name="Text Placeholder 3">
            <a:extLst>
              <a:ext uri="{FF2B5EF4-FFF2-40B4-BE49-F238E27FC236}">
                <a16:creationId xmlns:a16="http://schemas.microsoft.com/office/drawing/2014/main" id="{5F15C35B-58A6-914C-A487-17BADAB29887}"/>
              </a:ext>
            </a:extLst>
          </p:cNvPr>
          <p:cNvSpPr>
            <a:spLocks noGrp="1"/>
          </p:cNvSpPr>
          <p:nvPr>
            <p:ph type="body" sz="quarter" idx="19"/>
          </p:nvPr>
        </p:nvSpPr>
        <p:spPr/>
        <p:txBody>
          <a:bodyPr/>
          <a:lstStyle/>
          <a:p>
            <a:r>
              <a:rPr lang="en-GB"/>
              <a:t>The challenge</a:t>
            </a:r>
            <a:endParaRPr lang="en-VN"/>
          </a:p>
        </p:txBody>
      </p:sp>
      <p:sp>
        <p:nvSpPr>
          <p:cNvPr id="5" name="Text Placeholder 4">
            <a:extLst>
              <a:ext uri="{FF2B5EF4-FFF2-40B4-BE49-F238E27FC236}">
                <a16:creationId xmlns:a16="http://schemas.microsoft.com/office/drawing/2014/main" id="{6F0BB1A1-B8A2-0346-9B6A-7B51C3F9F7AD}"/>
              </a:ext>
            </a:extLst>
          </p:cNvPr>
          <p:cNvSpPr>
            <a:spLocks noGrp="1"/>
          </p:cNvSpPr>
          <p:nvPr>
            <p:ph type="body" sz="quarter" idx="21"/>
          </p:nvPr>
        </p:nvSpPr>
        <p:spPr/>
        <p:txBody>
          <a:bodyPr/>
          <a:lstStyle/>
          <a:p>
            <a:r>
              <a:rPr lang="en-GB"/>
              <a:t>Results and benefits</a:t>
            </a:r>
            <a:endParaRPr lang="en-VN"/>
          </a:p>
        </p:txBody>
      </p:sp>
      <p:sp>
        <p:nvSpPr>
          <p:cNvPr id="6" name="Text Placeholder 5">
            <a:extLst>
              <a:ext uri="{FF2B5EF4-FFF2-40B4-BE49-F238E27FC236}">
                <a16:creationId xmlns:a16="http://schemas.microsoft.com/office/drawing/2014/main" id="{A85782C8-4CCA-9045-9456-68B652BC0583}"/>
              </a:ext>
            </a:extLst>
          </p:cNvPr>
          <p:cNvSpPr>
            <a:spLocks noGrp="1"/>
          </p:cNvSpPr>
          <p:nvPr>
            <p:ph type="body" sz="quarter" idx="23"/>
          </p:nvPr>
        </p:nvSpPr>
        <p:spPr/>
        <p:txBody>
          <a:bodyPr/>
          <a:lstStyle/>
          <a:p>
            <a:r>
              <a:rPr lang="en-GB"/>
              <a:t>Lowell is a leading and fast growing credit management services group based in Europe. It has a top three position in the UK and Germany, the two largest consumer credit markets in Europe. Lowell was acquired by </a:t>
            </a:r>
            <a:r>
              <a:rPr lang="en-GB" err="1"/>
              <a:t>Permira</a:t>
            </a:r>
            <a:r>
              <a:rPr lang="en-GB"/>
              <a:t> in 2015.</a:t>
            </a:r>
            <a:endParaRPr lang="en-VN"/>
          </a:p>
        </p:txBody>
      </p:sp>
      <p:sp>
        <p:nvSpPr>
          <p:cNvPr id="7" name="Text Placeholder 6">
            <a:extLst>
              <a:ext uri="{FF2B5EF4-FFF2-40B4-BE49-F238E27FC236}">
                <a16:creationId xmlns:a16="http://schemas.microsoft.com/office/drawing/2014/main" id="{AB135B58-6857-FB4F-B66C-EEA4244B05CA}"/>
              </a:ext>
            </a:extLst>
          </p:cNvPr>
          <p:cNvSpPr>
            <a:spLocks noGrp="1"/>
          </p:cNvSpPr>
          <p:nvPr>
            <p:ph type="body" sz="quarter" idx="24"/>
          </p:nvPr>
        </p:nvSpPr>
        <p:spPr/>
        <p:txBody>
          <a:bodyPr/>
          <a:lstStyle/>
          <a:p>
            <a:r>
              <a:rPr lang="en-GB"/>
              <a:t>Lowell had acquired a set of businesses in the DACH region, each with a unique collection of 3</a:t>
            </a:r>
            <a:r>
              <a:rPr lang="en-GB" baseline="30000"/>
              <a:t>rd</a:t>
            </a:r>
            <a:r>
              <a:rPr lang="en-GB"/>
              <a:t> party business systems and faced the challenge of consolidating them to deliver consistency, flexibility and cost savings</a:t>
            </a:r>
          </a:p>
          <a:p>
            <a:r>
              <a:rPr lang="en-GB"/>
              <a:t>In 2018 they started to look for an offshore development partner who could scale with their growth ambitions whilst meeting their exacting quality and data security standards, and at a reasonable price</a:t>
            </a:r>
            <a:endParaRPr lang="en-VN"/>
          </a:p>
        </p:txBody>
      </p:sp>
      <p:sp>
        <p:nvSpPr>
          <p:cNvPr id="8" name="Text Placeholder 7">
            <a:extLst>
              <a:ext uri="{FF2B5EF4-FFF2-40B4-BE49-F238E27FC236}">
                <a16:creationId xmlns:a16="http://schemas.microsoft.com/office/drawing/2014/main" id="{28DAFFD2-12FC-7C45-927C-4875AC3C2D6C}"/>
              </a:ext>
            </a:extLst>
          </p:cNvPr>
          <p:cNvSpPr>
            <a:spLocks noGrp="1"/>
          </p:cNvSpPr>
          <p:nvPr>
            <p:ph type="body" sz="quarter" idx="25"/>
          </p:nvPr>
        </p:nvSpPr>
        <p:spPr/>
        <p:txBody>
          <a:bodyPr/>
          <a:lstStyle/>
          <a:p>
            <a:r>
              <a:rPr lang="en-GB"/>
              <a:t>The legacy 3rd party “receivables management” systems were wrapped in an adapter to de-couple them from the new core platform</a:t>
            </a:r>
          </a:p>
          <a:p>
            <a:r>
              <a:rPr lang="en-GB"/>
              <a:t>The delivery approach focused on a consumer facing portal, then electronic interfaces to the German court network and EU-GDPR compliant processing of personal data to meet legislative deadlines, then on both internal customer user interfaces and client facing portals</a:t>
            </a:r>
          </a:p>
        </p:txBody>
      </p:sp>
      <p:sp>
        <p:nvSpPr>
          <p:cNvPr id="9" name="Text Placeholder 8">
            <a:extLst>
              <a:ext uri="{FF2B5EF4-FFF2-40B4-BE49-F238E27FC236}">
                <a16:creationId xmlns:a16="http://schemas.microsoft.com/office/drawing/2014/main" id="{4B4BA775-55C7-B84A-A4F7-F1D7E28AA437}"/>
              </a:ext>
            </a:extLst>
          </p:cNvPr>
          <p:cNvSpPr>
            <a:spLocks noGrp="1"/>
          </p:cNvSpPr>
          <p:nvPr>
            <p:ph type="body" sz="quarter" idx="26"/>
          </p:nvPr>
        </p:nvSpPr>
        <p:spPr/>
        <p:txBody>
          <a:bodyPr/>
          <a:lstStyle/>
          <a:p>
            <a:r>
              <a:rPr lang="en-GB"/>
              <a:t>The initial POC was rapidly put into production and provided the customer’s first consumer facing responsive website that included features such as accepting online consumer payments.</a:t>
            </a:r>
          </a:p>
          <a:p>
            <a:r>
              <a:rPr lang="en-GB"/>
              <a:t>The programme has provided the customer with a firm foundation for their core systems from they continue to build. The software IP is owned by the customer and they can reduce their reliance and spend with 3rd party provided as a result.</a:t>
            </a:r>
            <a:endParaRPr lang="en-VN"/>
          </a:p>
        </p:txBody>
      </p:sp>
      <p:sp>
        <p:nvSpPr>
          <p:cNvPr id="10" name="Text Placeholder 9">
            <a:extLst>
              <a:ext uri="{FF2B5EF4-FFF2-40B4-BE49-F238E27FC236}">
                <a16:creationId xmlns:a16="http://schemas.microsoft.com/office/drawing/2014/main" id="{0C799144-1550-AD49-A9F7-12552A753324}"/>
              </a:ext>
            </a:extLst>
          </p:cNvPr>
          <p:cNvSpPr>
            <a:spLocks noGrp="1"/>
          </p:cNvSpPr>
          <p:nvPr>
            <p:ph type="body" sz="quarter" idx="27"/>
          </p:nvPr>
        </p:nvSpPr>
        <p:spPr>
          <a:xfrm>
            <a:off x="9572624" y="471170"/>
            <a:ext cx="2292542" cy="3594054"/>
          </a:xfrm>
        </p:spPr>
        <p:txBody>
          <a:bodyPr>
            <a:normAutofit fontScale="92500"/>
          </a:bodyPr>
          <a:lstStyle/>
          <a:p>
            <a:r>
              <a:rPr lang="en-GB" sz="1200" dirty="0"/>
              <a:t>“NashTech was the key partner for us in building a modern target architecture. Within a short time, we established a platform in the cloud that is connected to our legacy world, both technically and process-wise. Containerization, continuous deployment, microservices approach, DevOps and agile teams are just a few results of the fabulous collaboration. Together with NashTech, we have poured the foundation for the future.“</a:t>
            </a:r>
            <a:endParaRPr lang="en-VN" sz="1200" dirty="0"/>
          </a:p>
        </p:txBody>
      </p:sp>
      <p:sp>
        <p:nvSpPr>
          <p:cNvPr id="11" name="Text Placeholder 10">
            <a:extLst>
              <a:ext uri="{FF2B5EF4-FFF2-40B4-BE49-F238E27FC236}">
                <a16:creationId xmlns:a16="http://schemas.microsoft.com/office/drawing/2014/main" id="{878F1D1E-5103-4148-B0F3-FD863EC08922}"/>
              </a:ext>
            </a:extLst>
          </p:cNvPr>
          <p:cNvSpPr>
            <a:spLocks noGrp="1"/>
          </p:cNvSpPr>
          <p:nvPr>
            <p:ph type="body" sz="quarter" idx="28"/>
          </p:nvPr>
        </p:nvSpPr>
        <p:spPr/>
        <p:txBody>
          <a:bodyPr/>
          <a:lstStyle/>
          <a:p>
            <a:r>
              <a:rPr lang="en-GB"/>
              <a:t>Lars </a:t>
            </a:r>
            <a:r>
              <a:rPr lang="en-GB" err="1"/>
              <a:t>Werbeck</a:t>
            </a:r>
            <a:endParaRPr lang="en-VN"/>
          </a:p>
        </p:txBody>
      </p:sp>
      <p:sp>
        <p:nvSpPr>
          <p:cNvPr id="12" name="Text Placeholder 11">
            <a:extLst>
              <a:ext uri="{FF2B5EF4-FFF2-40B4-BE49-F238E27FC236}">
                <a16:creationId xmlns:a16="http://schemas.microsoft.com/office/drawing/2014/main" id="{E95E185D-BED8-A34C-922E-D5A020E05EFA}"/>
              </a:ext>
            </a:extLst>
          </p:cNvPr>
          <p:cNvSpPr>
            <a:spLocks noGrp="1"/>
          </p:cNvSpPr>
          <p:nvPr>
            <p:ph type="body" sz="quarter" idx="29"/>
          </p:nvPr>
        </p:nvSpPr>
        <p:spPr>
          <a:xfrm>
            <a:off x="9572624" y="4777843"/>
            <a:ext cx="2371725" cy="1371389"/>
          </a:xfrm>
        </p:spPr>
        <p:txBody>
          <a:bodyPr>
            <a:normAutofit/>
          </a:bodyPr>
          <a:lstStyle/>
          <a:p>
            <a:r>
              <a:rPr lang="en-GB"/>
              <a:t>Head of IT Solution DACH / Lowell Service </a:t>
            </a:r>
            <a:r>
              <a:rPr lang="en-GB" err="1"/>
              <a:t>Center</a:t>
            </a:r>
            <a:r>
              <a:rPr lang="en-GB"/>
              <a:t> GmbH</a:t>
            </a:r>
            <a:endParaRPr lang="en-VN"/>
          </a:p>
        </p:txBody>
      </p:sp>
      <p:sp>
        <p:nvSpPr>
          <p:cNvPr id="14" name="Text Placeholder 13">
            <a:extLst>
              <a:ext uri="{FF2B5EF4-FFF2-40B4-BE49-F238E27FC236}">
                <a16:creationId xmlns:a16="http://schemas.microsoft.com/office/drawing/2014/main" id="{4DDF5CA8-CF59-954E-B155-914F66F66565}"/>
              </a:ext>
            </a:extLst>
          </p:cNvPr>
          <p:cNvSpPr>
            <a:spLocks noGrp="1"/>
          </p:cNvSpPr>
          <p:nvPr>
            <p:ph type="body" sz="quarter" idx="31"/>
          </p:nvPr>
        </p:nvSpPr>
        <p:spPr/>
        <p:txBody>
          <a:bodyPr vert="horz" lIns="91440" tIns="45720" rIns="91440" bIns="45720" rtlCol="0" anchor="t">
            <a:noAutofit/>
          </a:bodyPr>
          <a:lstStyle/>
          <a:p>
            <a:r>
              <a:rPr lang="en-GB" dirty="0"/>
              <a:t>Financial Services</a:t>
            </a:r>
            <a:endParaRPr lang="en-VN" dirty="0"/>
          </a:p>
        </p:txBody>
      </p:sp>
      <p:sp>
        <p:nvSpPr>
          <p:cNvPr id="15" name="Text Placeholder 14">
            <a:extLst>
              <a:ext uri="{FF2B5EF4-FFF2-40B4-BE49-F238E27FC236}">
                <a16:creationId xmlns:a16="http://schemas.microsoft.com/office/drawing/2014/main" id="{9B660E60-B946-1A4E-812D-5D65578F3E53}"/>
              </a:ext>
            </a:extLst>
          </p:cNvPr>
          <p:cNvSpPr>
            <a:spLocks noGrp="1"/>
          </p:cNvSpPr>
          <p:nvPr>
            <p:ph type="body" sz="quarter" idx="32"/>
          </p:nvPr>
        </p:nvSpPr>
        <p:spPr/>
        <p:txBody>
          <a:bodyPr/>
          <a:lstStyle/>
          <a:p>
            <a:r>
              <a:rPr lang="en-GB"/>
              <a:t>Software development</a:t>
            </a:r>
            <a:endParaRPr lang="en-VN"/>
          </a:p>
        </p:txBody>
      </p:sp>
      <p:sp>
        <p:nvSpPr>
          <p:cNvPr id="16" name="Text Placeholder 15">
            <a:extLst>
              <a:ext uri="{FF2B5EF4-FFF2-40B4-BE49-F238E27FC236}">
                <a16:creationId xmlns:a16="http://schemas.microsoft.com/office/drawing/2014/main" id="{52F32C20-AE44-904D-ABD4-50E70E1C3E9B}"/>
              </a:ext>
            </a:extLst>
          </p:cNvPr>
          <p:cNvSpPr>
            <a:spLocks noGrp="1"/>
          </p:cNvSpPr>
          <p:nvPr>
            <p:ph type="body" sz="quarter" idx="33"/>
          </p:nvPr>
        </p:nvSpPr>
        <p:spPr/>
        <p:txBody>
          <a:bodyPr/>
          <a:lstStyle/>
          <a:p>
            <a:pPr marL="0" indent="0"/>
            <a:r>
              <a:rPr lang="en-GB" err="1"/>
              <a:t>.Net</a:t>
            </a:r>
            <a:r>
              <a:rPr lang="en-GB"/>
              <a:t> CORE, Microservices Architecture and Azure</a:t>
            </a:r>
            <a:endParaRPr lang="en-VN"/>
          </a:p>
        </p:txBody>
      </p:sp>
    </p:spTree>
    <p:extLst>
      <p:ext uri="{BB962C8B-B14F-4D97-AF65-F5344CB8AC3E}">
        <p14:creationId xmlns:p14="http://schemas.microsoft.com/office/powerpoint/2010/main" val="390392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B07EE1-3DFE-AA4C-A5B6-1EF564ED172E}"/>
              </a:ext>
            </a:extLst>
          </p:cNvPr>
          <p:cNvSpPr>
            <a:spLocks noGrp="1"/>
          </p:cNvSpPr>
          <p:nvPr>
            <p:ph type="body" sz="quarter" idx="17"/>
          </p:nvPr>
        </p:nvSpPr>
        <p:spPr>
          <a:xfrm>
            <a:off x="4033837" y="2172643"/>
            <a:ext cx="7475678" cy="420688"/>
          </a:xfrm>
        </p:spPr>
        <p:txBody>
          <a:bodyPr/>
          <a:lstStyle/>
          <a:p>
            <a:r>
              <a:rPr lang="en-GB" dirty="0"/>
              <a:t>The solution</a:t>
            </a:r>
            <a:endParaRPr lang="en-VN" dirty="0"/>
          </a:p>
        </p:txBody>
      </p:sp>
      <p:sp>
        <p:nvSpPr>
          <p:cNvPr id="4" name="Text Placeholder 3">
            <a:extLst>
              <a:ext uri="{FF2B5EF4-FFF2-40B4-BE49-F238E27FC236}">
                <a16:creationId xmlns:a16="http://schemas.microsoft.com/office/drawing/2014/main" id="{5F15C35B-58A6-914C-A487-17BADAB29887}"/>
              </a:ext>
            </a:extLst>
          </p:cNvPr>
          <p:cNvSpPr>
            <a:spLocks noGrp="1"/>
          </p:cNvSpPr>
          <p:nvPr>
            <p:ph type="body" sz="quarter" idx="19"/>
          </p:nvPr>
        </p:nvSpPr>
        <p:spPr/>
        <p:txBody>
          <a:bodyPr/>
          <a:lstStyle/>
          <a:p>
            <a:r>
              <a:rPr lang="en-GB" dirty="0"/>
              <a:t>The challenge</a:t>
            </a:r>
            <a:endParaRPr lang="en-VN" dirty="0"/>
          </a:p>
        </p:txBody>
      </p:sp>
      <p:sp>
        <p:nvSpPr>
          <p:cNvPr id="5" name="Text Placeholder 4">
            <a:extLst>
              <a:ext uri="{FF2B5EF4-FFF2-40B4-BE49-F238E27FC236}">
                <a16:creationId xmlns:a16="http://schemas.microsoft.com/office/drawing/2014/main" id="{6F0BB1A1-B8A2-0346-9B6A-7B51C3F9F7AD}"/>
              </a:ext>
            </a:extLst>
          </p:cNvPr>
          <p:cNvSpPr>
            <a:spLocks noGrp="1"/>
          </p:cNvSpPr>
          <p:nvPr>
            <p:ph type="body" sz="quarter" idx="21"/>
          </p:nvPr>
        </p:nvSpPr>
        <p:spPr>
          <a:xfrm>
            <a:off x="4033837" y="3830518"/>
            <a:ext cx="7475678" cy="420688"/>
          </a:xfrm>
        </p:spPr>
        <p:txBody>
          <a:bodyPr/>
          <a:lstStyle/>
          <a:p>
            <a:r>
              <a:rPr lang="en-GB" dirty="0"/>
              <a:t>The outcome</a:t>
            </a:r>
            <a:endParaRPr lang="en-VN" dirty="0"/>
          </a:p>
        </p:txBody>
      </p:sp>
      <p:sp>
        <p:nvSpPr>
          <p:cNvPr id="6" name="Text Placeholder 5">
            <a:extLst>
              <a:ext uri="{FF2B5EF4-FFF2-40B4-BE49-F238E27FC236}">
                <a16:creationId xmlns:a16="http://schemas.microsoft.com/office/drawing/2014/main" id="{A85782C8-4CCA-9045-9456-68B652BC0583}"/>
              </a:ext>
            </a:extLst>
          </p:cNvPr>
          <p:cNvSpPr>
            <a:spLocks noGrp="1"/>
          </p:cNvSpPr>
          <p:nvPr>
            <p:ph type="body" sz="quarter" idx="23"/>
          </p:nvPr>
        </p:nvSpPr>
        <p:spPr/>
        <p:txBody>
          <a:bodyPr/>
          <a:lstStyle/>
          <a:p>
            <a:r>
              <a:rPr lang="en-GB" dirty="0"/>
              <a:t>Our client collects and validates supplier data and mitigates risks globally. This data-driven insight builds more secure, sustainable, better performing supply chains. </a:t>
            </a:r>
            <a:endParaRPr lang="en-VN" dirty="0"/>
          </a:p>
        </p:txBody>
      </p:sp>
      <p:sp>
        <p:nvSpPr>
          <p:cNvPr id="7" name="Text Placeholder 6">
            <a:extLst>
              <a:ext uri="{FF2B5EF4-FFF2-40B4-BE49-F238E27FC236}">
                <a16:creationId xmlns:a16="http://schemas.microsoft.com/office/drawing/2014/main" id="{AB135B58-6857-FB4F-B66C-EEA4244B05CA}"/>
              </a:ext>
            </a:extLst>
          </p:cNvPr>
          <p:cNvSpPr>
            <a:spLocks noGrp="1"/>
          </p:cNvSpPr>
          <p:nvPr>
            <p:ph type="body" sz="quarter" idx="24"/>
          </p:nvPr>
        </p:nvSpPr>
        <p:spPr/>
        <p:txBody>
          <a:bodyPr/>
          <a:lstStyle/>
          <a:p>
            <a:r>
              <a:rPr lang="en-GB" dirty="0"/>
              <a:t>This global business services organisation had grown through acquisition and found itself with a business critical applications portfolio that was costing a lot and leaving few resources to focus on innovation and growth. The organisation had experienced traditional offshore delivery and needed a partner who they could depend upon and trust to deliver. </a:t>
            </a:r>
            <a:endParaRPr lang="en-VN" dirty="0"/>
          </a:p>
        </p:txBody>
      </p:sp>
      <p:sp>
        <p:nvSpPr>
          <p:cNvPr id="8" name="Text Placeholder 7">
            <a:extLst>
              <a:ext uri="{FF2B5EF4-FFF2-40B4-BE49-F238E27FC236}">
                <a16:creationId xmlns:a16="http://schemas.microsoft.com/office/drawing/2014/main" id="{28DAFFD2-12FC-7C45-927C-4875AC3C2D6C}"/>
              </a:ext>
            </a:extLst>
          </p:cNvPr>
          <p:cNvSpPr>
            <a:spLocks noGrp="1"/>
          </p:cNvSpPr>
          <p:nvPr>
            <p:ph type="body" sz="quarter" idx="25"/>
          </p:nvPr>
        </p:nvSpPr>
        <p:spPr>
          <a:xfrm>
            <a:off x="4033836" y="2627496"/>
            <a:ext cx="7475677" cy="1469296"/>
          </a:xfrm>
        </p:spPr>
        <p:txBody>
          <a:bodyPr/>
          <a:lstStyle/>
          <a:p>
            <a:r>
              <a:rPr lang="en-GB" dirty="0"/>
              <a:t>The objective was to replace around 30 legacy applications with a single technology platform with interfaces into the systems of record. </a:t>
            </a:r>
            <a:endParaRPr lang="en-VN" dirty="0"/>
          </a:p>
        </p:txBody>
      </p:sp>
      <p:sp>
        <p:nvSpPr>
          <p:cNvPr id="9" name="Text Placeholder 8">
            <a:extLst>
              <a:ext uri="{FF2B5EF4-FFF2-40B4-BE49-F238E27FC236}">
                <a16:creationId xmlns:a16="http://schemas.microsoft.com/office/drawing/2014/main" id="{4B4BA775-55C7-B84A-A4F7-F1D7E28AA437}"/>
              </a:ext>
            </a:extLst>
          </p:cNvPr>
          <p:cNvSpPr>
            <a:spLocks noGrp="1"/>
          </p:cNvSpPr>
          <p:nvPr>
            <p:ph type="body" sz="quarter" idx="26"/>
          </p:nvPr>
        </p:nvSpPr>
        <p:spPr>
          <a:xfrm>
            <a:off x="4033836" y="4279224"/>
            <a:ext cx="7475677" cy="1371389"/>
          </a:xfrm>
        </p:spPr>
        <p:txBody>
          <a:bodyPr/>
          <a:lstStyle/>
          <a:p>
            <a:r>
              <a:rPr lang="en-GB" dirty="0"/>
              <a:t>Over two years </a:t>
            </a:r>
            <a:r>
              <a:rPr lang="en-GB" dirty="0" err="1"/>
              <a:t>NashTech’s</a:t>
            </a:r>
            <a:r>
              <a:rPr lang="en-GB" dirty="0"/>
              <a:t> scrum teams have completed some +50 sprints to deliver the solution over 20 increments. </a:t>
            </a:r>
          </a:p>
          <a:p>
            <a:r>
              <a:rPr lang="en-GB" dirty="0"/>
              <a:t>The key metrics have demonstrated a continuous improvement in team sprint velocities as well as consistently high quality supported by test automation. </a:t>
            </a:r>
          </a:p>
          <a:p>
            <a:r>
              <a:rPr lang="en-GB" dirty="0" err="1"/>
              <a:t>NashTech’s</a:t>
            </a:r>
            <a:r>
              <a:rPr lang="en-GB" dirty="0"/>
              <a:t> teams have worked highly collaboratively with both the client’s global teams and other delivery partners. Excellent communications and team morale has supported very low turnover during the entire project. </a:t>
            </a:r>
          </a:p>
          <a:p>
            <a:r>
              <a:rPr lang="en-GB" dirty="0"/>
              <a:t>The new platform has already demonstrated significant operational costs savings as well as providing the flexibility to support international growth and new business models. </a:t>
            </a:r>
            <a:endParaRPr lang="en-VN" dirty="0"/>
          </a:p>
        </p:txBody>
      </p:sp>
      <p:sp>
        <p:nvSpPr>
          <p:cNvPr id="14" name="Text Placeholder 13">
            <a:extLst>
              <a:ext uri="{FF2B5EF4-FFF2-40B4-BE49-F238E27FC236}">
                <a16:creationId xmlns:a16="http://schemas.microsoft.com/office/drawing/2014/main" id="{4DDF5CA8-CF59-954E-B155-914F66F66565}"/>
              </a:ext>
            </a:extLst>
          </p:cNvPr>
          <p:cNvSpPr>
            <a:spLocks noGrp="1"/>
          </p:cNvSpPr>
          <p:nvPr>
            <p:ph type="body" sz="quarter" idx="31"/>
          </p:nvPr>
        </p:nvSpPr>
        <p:spPr/>
        <p:txBody>
          <a:bodyPr/>
          <a:lstStyle/>
          <a:p>
            <a:r>
              <a:rPr lang="en-GB" dirty="0"/>
              <a:t>Supply chain management </a:t>
            </a:r>
            <a:endParaRPr lang="en-VN" dirty="0"/>
          </a:p>
        </p:txBody>
      </p:sp>
      <p:sp>
        <p:nvSpPr>
          <p:cNvPr id="15" name="Text Placeholder 14">
            <a:extLst>
              <a:ext uri="{FF2B5EF4-FFF2-40B4-BE49-F238E27FC236}">
                <a16:creationId xmlns:a16="http://schemas.microsoft.com/office/drawing/2014/main" id="{9B660E60-B946-1A4E-812D-5D65578F3E53}"/>
              </a:ext>
            </a:extLst>
          </p:cNvPr>
          <p:cNvSpPr>
            <a:spLocks noGrp="1"/>
          </p:cNvSpPr>
          <p:nvPr>
            <p:ph type="body" sz="quarter" idx="32"/>
          </p:nvPr>
        </p:nvSpPr>
        <p:spPr/>
        <p:txBody>
          <a:bodyPr/>
          <a:lstStyle/>
          <a:p>
            <a:r>
              <a:rPr lang="en-GB" dirty="0"/>
              <a:t>End to end software development</a:t>
            </a:r>
            <a:endParaRPr lang="en-VN" dirty="0"/>
          </a:p>
        </p:txBody>
      </p:sp>
      <p:sp>
        <p:nvSpPr>
          <p:cNvPr id="16" name="Text Placeholder 15">
            <a:extLst>
              <a:ext uri="{FF2B5EF4-FFF2-40B4-BE49-F238E27FC236}">
                <a16:creationId xmlns:a16="http://schemas.microsoft.com/office/drawing/2014/main" id="{52F32C20-AE44-904D-ABD4-50E70E1C3E9B}"/>
              </a:ext>
            </a:extLst>
          </p:cNvPr>
          <p:cNvSpPr>
            <a:spLocks noGrp="1"/>
          </p:cNvSpPr>
          <p:nvPr>
            <p:ph type="body" sz="quarter" idx="33"/>
          </p:nvPr>
        </p:nvSpPr>
        <p:spPr/>
        <p:txBody>
          <a:bodyPr/>
          <a:lstStyle/>
          <a:p>
            <a:r>
              <a:rPr lang="en-GB" dirty="0" err="1"/>
              <a:t>.Net</a:t>
            </a:r>
            <a:endParaRPr lang="en-VN" dirty="0"/>
          </a:p>
        </p:txBody>
      </p:sp>
      <p:pic>
        <p:nvPicPr>
          <p:cNvPr id="11" name="Picture Placeholder 10" descr="White text on a black background&#10;&#10;Description automatically generated">
            <a:extLst>
              <a:ext uri="{FF2B5EF4-FFF2-40B4-BE49-F238E27FC236}">
                <a16:creationId xmlns:a16="http://schemas.microsoft.com/office/drawing/2014/main" id="{34ADED71-36A0-430D-8D8A-91A6813D7C47}"/>
              </a:ext>
            </a:extLst>
          </p:cNvPr>
          <p:cNvPicPr>
            <a:picLocks noGrp="1" noChangeAspect="1"/>
          </p:cNvPicPr>
          <p:nvPr>
            <p:ph type="pic" sz="quarter" idx="10"/>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146874" b="-146874"/>
          <a:stretch/>
        </p:blipFill>
        <p:spPr/>
      </p:pic>
    </p:spTree>
    <p:extLst>
      <p:ext uri="{BB962C8B-B14F-4D97-AF65-F5344CB8AC3E}">
        <p14:creationId xmlns:p14="http://schemas.microsoft.com/office/powerpoint/2010/main" val="3297822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BF217E-172A-40D4-AD99-BFB4FB006B00}"/>
              </a:ext>
            </a:extLst>
          </p:cNvPr>
          <p:cNvSpPr>
            <a:spLocks noGrp="1"/>
          </p:cNvSpPr>
          <p:nvPr>
            <p:ph type="body" sz="quarter" idx="17"/>
          </p:nvPr>
        </p:nvSpPr>
        <p:spPr>
          <a:xfrm>
            <a:off x="4033835" y="1505771"/>
            <a:ext cx="7475678" cy="420688"/>
          </a:xfrm>
        </p:spPr>
        <p:txBody>
          <a:bodyPr/>
          <a:lstStyle/>
          <a:p>
            <a:r>
              <a:rPr lang="en-GB" dirty="0"/>
              <a:t>The approach and solution</a:t>
            </a:r>
          </a:p>
        </p:txBody>
      </p:sp>
      <p:sp>
        <p:nvSpPr>
          <p:cNvPr id="4" name="Text Placeholder 3">
            <a:extLst>
              <a:ext uri="{FF2B5EF4-FFF2-40B4-BE49-F238E27FC236}">
                <a16:creationId xmlns:a16="http://schemas.microsoft.com/office/drawing/2014/main" id="{E33B4F48-861C-4CFB-93C8-417CC526DF80}"/>
              </a:ext>
            </a:extLst>
          </p:cNvPr>
          <p:cNvSpPr>
            <a:spLocks noGrp="1"/>
          </p:cNvSpPr>
          <p:nvPr>
            <p:ph type="body" sz="quarter" idx="19"/>
          </p:nvPr>
        </p:nvSpPr>
        <p:spPr>
          <a:xfrm>
            <a:off x="4033835" y="248659"/>
            <a:ext cx="7475678" cy="420688"/>
          </a:xfrm>
        </p:spPr>
        <p:txBody>
          <a:bodyPr/>
          <a:lstStyle/>
          <a:p>
            <a:r>
              <a:rPr lang="en-GB" dirty="0"/>
              <a:t>The challenge</a:t>
            </a:r>
          </a:p>
        </p:txBody>
      </p:sp>
      <p:sp>
        <p:nvSpPr>
          <p:cNvPr id="5" name="Text Placeholder 4">
            <a:extLst>
              <a:ext uri="{FF2B5EF4-FFF2-40B4-BE49-F238E27FC236}">
                <a16:creationId xmlns:a16="http://schemas.microsoft.com/office/drawing/2014/main" id="{9F1A8987-22EB-40CF-8CB3-540125958513}"/>
              </a:ext>
            </a:extLst>
          </p:cNvPr>
          <p:cNvSpPr>
            <a:spLocks noGrp="1"/>
          </p:cNvSpPr>
          <p:nvPr>
            <p:ph type="body" sz="quarter" idx="21"/>
          </p:nvPr>
        </p:nvSpPr>
        <p:spPr>
          <a:xfrm>
            <a:off x="4033835" y="4931542"/>
            <a:ext cx="7475678" cy="420688"/>
          </a:xfrm>
        </p:spPr>
        <p:txBody>
          <a:bodyPr/>
          <a:lstStyle/>
          <a:p>
            <a:r>
              <a:rPr lang="en-GB" dirty="0"/>
              <a:t>The results and benefits</a:t>
            </a:r>
          </a:p>
        </p:txBody>
      </p:sp>
      <p:sp>
        <p:nvSpPr>
          <p:cNvPr id="6" name="Text Placeholder 5">
            <a:extLst>
              <a:ext uri="{FF2B5EF4-FFF2-40B4-BE49-F238E27FC236}">
                <a16:creationId xmlns:a16="http://schemas.microsoft.com/office/drawing/2014/main" id="{B14E4276-156A-4B59-9BBA-6320D520456F}"/>
              </a:ext>
            </a:extLst>
          </p:cNvPr>
          <p:cNvSpPr>
            <a:spLocks noGrp="1"/>
          </p:cNvSpPr>
          <p:nvPr>
            <p:ph type="body" sz="quarter" idx="23"/>
          </p:nvPr>
        </p:nvSpPr>
        <p:spPr/>
        <p:txBody>
          <a:bodyPr>
            <a:normAutofit fontScale="62500" lnSpcReduction="20000"/>
          </a:bodyPr>
          <a:lstStyle/>
          <a:p>
            <a:pPr>
              <a:lnSpc>
                <a:spcPct val="120000"/>
              </a:lnSpc>
            </a:pPr>
            <a:r>
              <a:rPr lang="en-GB" sz="1800" dirty="0">
                <a:ea typeface="Calibri" panose="020F0502020204030204" pitchFamily="34" charset="0"/>
              </a:rPr>
              <a:t>A </a:t>
            </a:r>
            <a:r>
              <a:rPr lang="en-GB" sz="1800" dirty="0">
                <a:effectLst/>
                <a:latin typeface="Arial" panose="020B0604020202020204" pitchFamily="34" charset="0"/>
                <a:ea typeface="Calibri" panose="020F0502020204030204" pitchFamily="34" charset="0"/>
              </a:rPr>
              <a:t>concierge medicine that utilises state-of-the-art technology to empower patients to receive the care they need in the comfort of their home. It provides unparalleled and hassle-free access to a physician with no co-pay or deductible.</a:t>
            </a:r>
            <a:endParaRPr lang="en-GB" sz="1800" b="0" i="0" u="none" strike="noStrike" baseline="0" dirty="0">
              <a:solidFill>
                <a:srgbClr val="000000"/>
              </a:solidFill>
              <a:latin typeface="Mulish"/>
            </a:endParaRPr>
          </a:p>
        </p:txBody>
      </p:sp>
      <p:sp>
        <p:nvSpPr>
          <p:cNvPr id="7" name="Text Placeholder 6">
            <a:extLst>
              <a:ext uri="{FF2B5EF4-FFF2-40B4-BE49-F238E27FC236}">
                <a16:creationId xmlns:a16="http://schemas.microsoft.com/office/drawing/2014/main" id="{FDB8A5E2-AEE8-4C53-A358-0DCC2AFA69A9}"/>
              </a:ext>
            </a:extLst>
          </p:cNvPr>
          <p:cNvSpPr>
            <a:spLocks noGrp="1"/>
          </p:cNvSpPr>
          <p:nvPr>
            <p:ph type="body" sz="quarter" idx="24"/>
          </p:nvPr>
        </p:nvSpPr>
        <p:spPr>
          <a:xfrm>
            <a:off x="4033834" y="712945"/>
            <a:ext cx="7475677" cy="1472077"/>
          </a:xfrm>
        </p:spPr>
        <p:txBody>
          <a:bodyPr/>
          <a:lstStyle/>
          <a:p>
            <a:r>
              <a:rPr lang="en-GB" dirty="0"/>
              <a:t>Our client had developed a wearable patch with a US vendor that monitored data such as heart rate and blood oxygen levels. This needed to be streamlined and integrated with an iOS remote monitoring platform</a:t>
            </a:r>
          </a:p>
        </p:txBody>
      </p:sp>
      <p:sp>
        <p:nvSpPr>
          <p:cNvPr id="8" name="Text Placeholder 7">
            <a:extLst>
              <a:ext uri="{FF2B5EF4-FFF2-40B4-BE49-F238E27FC236}">
                <a16:creationId xmlns:a16="http://schemas.microsoft.com/office/drawing/2014/main" id="{CE588C67-BF3D-4102-AF7D-0C86FFA2E14C}"/>
              </a:ext>
            </a:extLst>
          </p:cNvPr>
          <p:cNvSpPr>
            <a:spLocks noGrp="1"/>
          </p:cNvSpPr>
          <p:nvPr>
            <p:ph type="body" sz="quarter" idx="25"/>
          </p:nvPr>
        </p:nvSpPr>
        <p:spPr>
          <a:xfrm>
            <a:off x="4033834" y="1960624"/>
            <a:ext cx="7475677" cy="1469296"/>
          </a:xfrm>
        </p:spPr>
        <p:txBody>
          <a:bodyPr/>
          <a:lstStyle/>
          <a:p>
            <a:r>
              <a:rPr lang="en-GB" dirty="0"/>
              <a:t>We removed the gateway device that connected to the patch and merged the tablet and phone app together, placing all communications and functionalities into one platform. A code base was created on Xamarin that would be more compatible with any future patches or devices and the app infrastructure was migrated from on premise to AWS cloud</a:t>
            </a:r>
          </a:p>
          <a:p>
            <a:r>
              <a:rPr lang="en-GB" dirty="0"/>
              <a:t>We changed the timing of data capture so that it was collected incrementally, but still often enough to gain relevant insight, and we moved all the queuing services to the cloud</a:t>
            </a:r>
          </a:p>
          <a:p>
            <a:r>
              <a:rPr lang="en-GB" dirty="0"/>
              <a:t>A monitoring system suitable for services such as elderly and post op care, helping healthcare practitioners, intervention centres and even family members to monitor patients remotely. This allowed users to view multiple patients’ data in real time and receive alerts in emergencies.</a:t>
            </a:r>
          </a:p>
          <a:p>
            <a:r>
              <a:rPr lang="en-GB" dirty="0"/>
              <a:t>An iPad and web app with two-way video calling, allowing triage units to check on nursing home residents and giving patients the option to contact a professional when they are not feeling well. The provider can view patient history and has the option to escalate the case and transfer the patient data to a doctor. A phone app for clinicians followed, allowing them to be mobile.</a:t>
            </a:r>
          </a:p>
        </p:txBody>
      </p:sp>
      <p:sp>
        <p:nvSpPr>
          <p:cNvPr id="9" name="Text Placeholder 8">
            <a:extLst>
              <a:ext uri="{FF2B5EF4-FFF2-40B4-BE49-F238E27FC236}">
                <a16:creationId xmlns:a16="http://schemas.microsoft.com/office/drawing/2014/main" id="{E007DBD9-4462-4BB9-80C4-7D0DE0B80C75}"/>
              </a:ext>
            </a:extLst>
          </p:cNvPr>
          <p:cNvSpPr>
            <a:spLocks noGrp="1"/>
          </p:cNvSpPr>
          <p:nvPr>
            <p:ph type="body" sz="quarter" idx="26"/>
          </p:nvPr>
        </p:nvSpPr>
        <p:spPr>
          <a:xfrm>
            <a:off x="4033834" y="5380248"/>
            <a:ext cx="7475677" cy="1371389"/>
          </a:xfrm>
        </p:spPr>
        <p:txBody>
          <a:bodyPr/>
          <a:lstStyle/>
          <a:p>
            <a:r>
              <a:rPr lang="en-GB" dirty="0"/>
              <a:t>Hospital readmission rate was reduced from approximately 20% to 5%, relieving the strain on emergency rooms and doctor’s offices, and reducing costs for both healthcare providers and the government. Heart attacks were able to be identified and prevented, providing faster care, and ultimately saving lives. During the pandemic, it helped to reduce the risk of exposure for vulnerable patients and allowed those diagnosed to recover and be monitored from their homes. It also identified COVID-19 cases through skin temperature.</a:t>
            </a:r>
          </a:p>
        </p:txBody>
      </p:sp>
      <p:sp>
        <p:nvSpPr>
          <p:cNvPr id="11" name="Text Placeholder 10">
            <a:extLst>
              <a:ext uri="{FF2B5EF4-FFF2-40B4-BE49-F238E27FC236}">
                <a16:creationId xmlns:a16="http://schemas.microsoft.com/office/drawing/2014/main" id="{F12200E8-3A6A-481B-B8DA-CA52C222F05C}"/>
              </a:ext>
            </a:extLst>
          </p:cNvPr>
          <p:cNvSpPr>
            <a:spLocks noGrp="1"/>
          </p:cNvSpPr>
          <p:nvPr>
            <p:ph type="body" sz="quarter" idx="31"/>
          </p:nvPr>
        </p:nvSpPr>
        <p:spPr/>
        <p:txBody>
          <a:bodyPr/>
          <a:lstStyle/>
          <a:p>
            <a:r>
              <a:rPr lang="en-GB" dirty="0"/>
              <a:t>Healthcare</a:t>
            </a:r>
          </a:p>
        </p:txBody>
      </p:sp>
      <p:sp>
        <p:nvSpPr>
          <p:cNvPr id="12" name="Text Placeholder 11">
            <a:extLst>
              <a:ext uri="{FF2B5EF4-FFF2-40B4-BE49-F238E27FC236}">
                <a16:creationId xmlns:a16="http://schemas.microsoft.com/office/drawing/2014/main" id="{21EB14DF-1F23-4462-ACF8-7C4613361A69}"/>
              </a:ext>
            </a:extLst>
          </p:cNvPr>
          <p:cNvSpPr>
            <a:spLocks noGrp="1"/>
          </p:cNvSpPr>
          <p:nvPr>
            <p:ph type="body" sz="quarter" idx="32"/>
          </p:nvPr>
        </p:nvSpPr>
        <p:spPr/>
        <p:txBody>
          <a:bodyPr/>
          <a:lstStyle/>
          <a:p>
            <a:r>
              <a:rPr lang="en-GB" dirty="0"/>
              <a:t>Software development</a:t>
            </a:r>
          </a:p>
        </p:txBody>
      </p:sp>
      <p:sp>
        <p:nvSpPr>
          <p:cNvPr id="13" name="Text Placeholder 12">
            <a:extLst>
              <a:ext uri="{FF2B5EF4-FFF2-40B4-BE49-F238E27FC236}">
                <a16:creationId xmlns:a16="http://schemas.microsoft.com/office/drawing/2014/main" id="{94C3E90F-2C08-4BAF-9A68-BC31218024EC}"/>
              </a:ext>
            </a:extLst>
          </p:cNvPr>
          <p:cNvSpPr>
            <a:spLocks noGrp="1"/>
          </p:cNvSpPr>
          <p:nvPr>
            <p:ph type="body" sz="quarter" idx="33"/>
          </p:nvPr>
        </p:nvSpPr>
        <p:spPr/>
        <p:txBody>
          <a:bodyPr/>
          <a:lstStyle/>
          <a:p>
            <a:r>
              <a:rPr lang="en-GB" dirty="0"/>
              <a:t>Angular, Nodejs, Seneca framework</a:t>
            </a:r>
            <a:endParaRPr lang="en-VN" dirty="0"/>
          </a:p>
          <a:p>
            <a:endParaRPr lang="en-GB" dirty="0"/>
          </a:p>
        </p:txBody>
      </p:sp>
      <p:pic>
        <p:nvPicPr>
          <p:cNvPr id="16" name="Picture Placeholder 15" descr="White text on a black background&#10;&#10;Description automatically generated">
            <a:extLst>
              <a:ext uri="{FF2B5EF4-FFF2-40B4-BE49-F238E27FC236}">
                <a16:creationId xmlns:a16="http://schemas.microsoft.com/office/drawing/2014/main" id="{0E4C971E-E144-4A64-BA23-1EBDA2B802BB}"/>
              </a:ext>
            </a:extLst>
          </p:cNvPr>
          <p:cNvPicPr>
            <a:picLocks noGrp="1" noChangeAspect="1"/>
          </p:cNvPicPr>
          <p:nvPr>
            <p:ph type="pic" sz="quarter" idx="10"/>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146874" b="-146874"/>
          <a:stretch/>
        </p:blipFill>
        <p:spPr/>
      </p:pic>
    </p:spTree>
    <p:extLst>
      <p:ext uri="{BB962C8B-B14F-4D97-AF65-F5344CB8AC3E}">
        <p14:creationId xmlns:p14="http://schemas.microsoft.com/office/powerpoint/2010/main" val="494987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icture containing text, clipart&#10;&#10;Description automatically generated">
            <a:extLst>
              <a:ext uri="{FF2B5EF4-FFF2-40B4-BE49-F238E27FC236}">
                <a16:creationId xmlns:a16="http://schemas.microsoft.com/office/drawing/2014/main" id="{8F4CC6B7-81B0-46FA-8118-F17CD4ED61DE}"/>
              </a:ext>
            </a:extLst>
          </p:cNvPr>
          <p:cNvPicPr>
            <a:picLocks noGrp="1" noChangeAspect="1"/>
          </p:cNvPicPr>
          <p:nvPr>
            <p:ph type="pic" sz="quarter" idx="10"/>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47271" b="-47271"/>
          <a:stretch/>
        </p:blipFill>
        <p:spPr/>
      </p:pic>
      <p:sp>
        <p:nvSpPr>
          <p:cNvPr id="3" name="Text Placeholder 2">
            <a:extLst>
              <a:ext uri="{FF2B5EF4-FFF2-40B4-BE49-F238E27FC236}">
                <a16:creationId xmlns:a16="http://schemas.microsoft.com/office/drawing/2014/main" id="{46B07EE1-3DFE-AA4C-A5B6-1EF564ED172E}"/>
              </a:ext>
            </a:extLst>
          </p:cNvPr>
          <p:cNvSpPr>
            <a:spLocks noGrp="1"/>
          </p:cNvSpPr>
          <p:nvPr>
            <p:ph type="body" sz="quarter" idx="17"/>
          </p:nvPr>
        </p:nvSpPr>
        <p:spPr>
          <a:xfrm>
            <a:off x="4038798" y="2351320"/>
            <a:ext cx="5110163" cy="420688"/>
          </a:xfrm>
        </p:spPr>
        <p:txBody>
          <a:bodyPr/>
          <a:lstStyle/>
          <a:p>
            <a:r>
              <a:rPr lang="en-GB" dirty="0"/>
              <a:t>The approach and solution</a:t>
            </a:r>
            <a:endParaRPr lang="en-VN" dirty="0"/>
          </a:p>
        </p:txBody>
      </p:sp>
      <p:sp>
        <p:nvSpPr>
          <p:cNvPr id="4" name="Text Placeholder 3">
            <a:extLst>
              <a:ext uri="{FF2B5EF4-FFF2-40B4-BE49-F238E27FC236}">
                <a16:creationId xmlns:a16="http://schemas.microsoft.com/office/drawing/2014/main" id="{5F15C35B-58A6-914C-A487-17BADAB29887}"/>
              </a:ext>
            </a:extLst>
          </p:cNvPr>
          <p:cNvSpPr>
            <a:spLocks noGrp="1"/>
          </p:cNvSpPr>
          <p:nvPr>
            <p:ph type="body" sz="quarter" idx="19"/>
          </p:nvPr>
        </p:nvSpPr>
        <p:spPr/>
        <p:txBody>
          <a:bodyPr/>
          <a:lstStyle/>
          <a:p>
            <a:r>
              <a:rPr lang="en-GB" dirty="0"/>
              <a:t>The challenge</a:t>
            </a:r>
            <a:endParaRPr lang="en-VN" dirty="0"/>
          </a:p>
        </p:txBody>
      </p:sp>
      <p:sp>
        <p:nvSpPr>
          <p:cNvPr id="5" name="Text Placeholder 4">
            <a:extLst>
              <a:ext uri="{FF2B5EF4-FFF2-40B4-BE49-F238E27FC236}">
                <a16:creationId xmlns:a16="http://schemas.microsoft.com/office/drawing/2014/main" id="{6F0BB1A1-B8A2-0346-9B6A-7B51C3F9F7AD}"/>
              </a:ext>
            </a:extLst>
          </p:cNvPr>
          <p:cNvSpPr>
            <a:spLocks noGrp="1"/>
          </p:cNvSpPr>
          <p:nvPr>
            <p:ph type="body" sz="quarter" idx="21"/>
          </p:nvPr>
        </p:nvSpPr>
        <p:spPr/>
        <p:txBody>
          <a:bodyPr/>
          <a:lstStyle/>
          <a:p>
            <a:r>
              <a:rPr lang="en-GB" dirty="0"/>
              <a:t>The benefits</a:t>
            </a:r>
            <a:endParaRPr lang="en-VN" dirty="0"/>
          </a:p>
        </p:txBody>
      </p:sp>
      <p:sp>
        <p:nvSpPr>
          <p:cNvPr id="6" name="Text Placeholder 5">
            <a:extLst>
              <a:ext uri="{FF2B5EF4-FFF2-40B4-BE49-F238E27FC236}">
                <a16:creationId xmlns:a16="http://schemas.microsoft.com/office/drawing/2014/main" id="{A85782C8-4CCA-9045-9456-68B652BC0583}"/>
              </a:ext>
            </a:extLst>
          </p:cNvPr>
          <p:cNvSpPr>
            <a:spLocks noGrp="1"/>
          </p:cNvSpPr>
          <p:nvPr>
            <p:ph type="body" sz="quarter" idx="23"/>
          </p:nvPr>
        </p:nvSpPr>
        <p:spPr/>
        <p:txBody>
          <a:bodyPr/>
          <a:lstStyle/>
          <a:p>
            <a:r>
              <a:rPr lang="en-GB" dirty="0"/>
              <a:t>One of the world’s leading manufacturers of rolling bearings, linear technology, automotive components &amp; steering systems with 30,000+ employees around the world and $7billion </a:t>
            </a:r>
            <a:r>
              <a:rPr lang="en-GB"/>
              <a:t>turnover.</a:t>
            </a:r>
            <a:endParaRPr lang="en-VN"/>
          </a:p>
        </p:txBody>
      </p:sp>
      <p:sp>
        <p:nvSpPr>
          <p:cNvPr id="7" name="Text Placeholder 6">
            <a:extLst>
              <a:ext uri="{FF2B5EF4-FFF2-40B4-BE49-F238E27FC236}">
                <a16:creationId xmlns:a16="http://schemas.microsoft.com/office/drawing/2014/main" id="{AB135B58-6857-FB4F-B66C-EEA4244B05CA}"/>
              </a:ext>
            </a:extLst>
          </p:cNvPr>
          <p:cNvSpPr>
            <a:spLocks noGrp="1"/>
          </p:cNvSpPr>
          <p:nvPr>
            <p:ph type="body" sz="quarter" idx="24"/>
          </p:nvPr>
        </p:nvSpPr>
        <p:spPr/>
        <p:txBody>
          <a:bodyPr/>
          <a:lstStyle/>
          <a:p>
            <a:r>
              <a:rPr lang="en-GB" dirty="0"/>
              <a:t>The existing NSK ERP system had been implemented in Japan for the Japanese market and when compared with the requirements for the European business had a 40% delta</a:t>
            </a:r>
          </a:p>
          <a:p>
            <a:r>
              <a:rPr lang="en-GB" dirty="0"/>
              <a:t>NSK conducted a competitive tender to select a supplier to implement the required enhancements to the system</a:t>
            </a:r>
            <a:endParaRPr lang="en-VN" dirty="0"/>
          </a:p>
        </p:txBody>
      </p:sp>
      <p:sp>
        <p:nvSpPr>
          <p:cNvPr id="8" name="Text Placeholder 7">
            <a:extLst>
              <a:ext uri="{FF2B5EF4-FFF2-40B4-BE49-F238E27FC236}">
                <a16:creationId xmlns:a16="http://schemas.microsoft.com/office/drawing/2014/main" id="{28DAFFD2-12FC-7C45-927C-4875AC3C2D6C}"/>
              </a:ext>
            </a:extLst>
          </p:cNvPr>
          <p:cNvSpPr>
            <a:spLocks noGrp="1"/>
          </p:cNvSpPr>
          <p:nvPr>
            <p:ph type="body" sz="quarter" idx="25"/>
          </p:nvPr>
        </p:nvSpPr>
        <p:spPr>
          <a:xfrm>
            <a:off x="4038798" y="2806173"/>
            <a:ext cx="5110162" cy="1469296"/>
          </a:xfrm>
        </p:spPr>
        <p:txBody>
          <a:bodyPr/>
          <a:lstStyle/>
          <a:p>
            <a:r>
              <a:rPr lang="en-GB" dirty="0"/>
              <a:t>NashTech organised and conducted a series of workshops with NSK staff to capture detailed requirements for the necessary enhancements, grouped the requirements into delivery phases, created design documents and then executed a series of projects to build and release to NSK for user acceptance testing (UAT)</a:t>
            </a:r>
          </a:p>
          <a:p>
            <a:r>
              <a:rPr lang="en-GB" dirty="0"/>
              <a:t>NashTech extended the core implementation from the Japanese version to meet the European requirements whilst ensuring that the core requirements between the two systems were common.</a:t>
            </a:r>
          </a:p>
        </p:txBody>
      </p:sp>
      <p:sp>
        <p:nvSpPr>
          <p:cNvPr id="9" name="Text Placeholder 8">
            <a:extLst>
              <a:ext uri="{FF2B5EF4-FFF2-40B4-BE49-F238E27FC236}">
                <a16:creationId xmlns:a16="http://schemas.microsoft.com/office/drawing/2014/main" id="{4B4BA775-55C7-B84A-A4F7-F1D7E28AA437}"/>
              </a:ext>
            </a:extLst>
          </p:cNvPr>
          <p:cNvSpPr>
            <a:spLocks noGrp="1"/>
          </p:cNvSpPr>
          <p:nvPr>
            <p:ph type="body" sz="quarter" idx="26"/>
          </p:nvPr>
        </p:nvSpPr>
        <p:spPr/>
        <p:txBody>
          <a:bodyPr/>
          <a:lstStyle/>
          <a:p>
            <a:r>
              <a:rPr lang="en-GB" dirty="0"/>
              <a:t>14 month programme delivered within two weeks for committed timescale with very few production issues</a:t>
            </a:r>
          </a:p>
          <a:p>
            <a:r>
              <a:rPr lang="en-GB" dirty="0"/>
              <a:t>System implemented now supports NSK Japan, UK, Europe and South Africa</a:t>
            </a:r>
            <a:endParaRPr lang="en-VN" dirty="0"/>
          </a:p>
        </p:txBody>
      </p:sp>
      <p:sp>
        <p:nvSpPr>
          <p:cNvPr id="10" name="Text Placeholder 9">
            <a:extLst>
              <a:ext uri="{FF2B5EF4-FFF2-40B4-BE49-F238E27FC236}">
                <a16:creationId xmlns:a16="http://schemas.microsoft.com/office/drawing/2014/main" id="{0C799144-1550-AD49-A9F7-12552A753324}"/>
              </a:ext>
            </a:extLst>
          </p:cNvPr>
          <p:cNvSpPr>
            <a:spLocks noGrp="1"/>
          </p:cNvSpPr>
          <p:nvPr>
            <p:ph type="body" sz="quarter" idx="27"/>
          </p:nvPr>
        </p:nvSpPr>
        <p:spPr/>
        <p:txBody>
          <a:bodyPr>
            <a:normAutofit fontScale="85000" lnSpcReduction="10000"/>
          </a:bodyPr>
          <a:lstStyle/>
          <a:p>
            <a:r>
              <a:rPr lang="en-GB" dirty="0"/>
              <a:t>“Working with Vietnam has been a real pleasure and experience. Vietnam doesn’t feel like an offshore destination – the team work as one.</a:t>
            </a:r>
          </a:p>
          <a:p>
            <a:r>
              <a:rPr lang="en-GB" dirty="0"/>
              <a:t>It has been comforting to know that when you have you back to the wall, as you do with a project this size, NashTech are standing there beside us not walking away… they are a true partner.”</a:t>
            </a:r>
            <a:endParaRPr lang="en-VN" dirty="0"/>
          </a:p>
        </p:txBody>
      </p:sp>
      <p:sp>
        <p:nvSpPr>
          <p:cNvPr id="11" name="Text Placeholder 10">
            <a:extLst>
              <a:ext uri="{FF2B5EF4-FFF2-40B4-BE49-F238E27FC236}">
                <a16:creationId xmlns:a16="http://schemas.microsoft.com/office/drawing/2014/main" id="{878F1D1E-5103-4148-B0F3-FD863EC08922}"/>
              </a:ext>
            </a:extLst>
          </p:cNvPr>
          <p:cNvSpPr>
            <a:spLocks noGrp="1"/>
          </p:cNvSpPr>
          <p:nvPr>
            <p:ph type="body" sz="quarter" idx="28"/>
          </p:nvPr>
        </p:nvSpPr>
        <p:spPr/>
        <p:txBody>
          <a:bodyPr/>
          <a:lstStyle/>
          <a:p>
            <a:r>
              <a:rPr lang="en-GB" dirty="0"/>
              <a:t>Tony Doran</a:t>
            </a:r>
            <a:endParaRPr lang="en-VN" dirty="0"/>
          </a:p>
        </p:txBody>
      </p:sp>
      <p:sp>
        <p:nvSpPr>
          <p:cNvPr id="12" name="Text Placeholder 11">
            <a:extLst>
              <a:ext uri="{FF2B5EF4-FFF2-40B4-BE49-F238E27FC236}">
                <a16:creationId xmlns:a16="http://schemas.microsoft.com/office/drawing/2014/main" id="{E95E185D-BED8-A34C-922E-D5A020E05EFA}"/>
              </a:ext>
            </a:extLst>
          </p:cNvPr>
          <p:cNvSpPr>
            <a:spLocks noGrp="1"/>
          </p:cNvSpPr>
          <p:nvPr>
            <p:ph type="body" sz="quarter" idx="29"/>
          </p:nvPr>
        </p:nvSpPr>
        <p:spPr/>
        <p:txBody>
          <a:bodyPr/>
          <a:lstStyle/>
          <a:p>
            <a:r>
              <a:rPr lang="en-GB" dirty="0"/>
              <a:t>NSK European IS Director</a:t>
            </a:r>
            <a:endParaRPr lang="en-VN" dirty="0"/>
          </a:p>
        </p:txBody>
      </p:sp>
      <p:sp>
        <p:nvSpPr>
          <p:cNvPr id="13" name="Text Placeholder 12">
            <a:extLst>
              <a:ext uri="{FF2B5EF4-FFF2-40B4-BE49-F238E27FC236}">
                <a16:creationId xmlns:a16="http://schemas.microsoft.com/office/drawing/2014/main" id="{B2DC9C02-9A52-4B42-AD1B-3776085A9FE7}"/>
              </a:ext>
            </a:extLst>
          </p:cNvPr>
          <p:cNvSpPr>
            <a:spLocks noGrp="1"/>
          </p:cNvSpPr>
          <p:nvPr>
            <p:ph type="body" sz="quarter" idx="31"/>
          </p:nvPr>
        </p:nvSpPr>
        <p:spPr/>
        <p:txBody>
          <a:bodyPr/>
          <a:lstStyle/>
          <a:p>
            <a:r>
              <a:rPr lang="en-GB" dirty="0"/>
              <a:t>Manufacturing</a:t>
            </a:r>
            <a:endParaRPr lang="en-VN" dirty="0"/>
          </a:p>
        </p:txBody>
      </p:sp>
      <p:sp>
        <p:nvSpPr>
          <p:cNvPr id="14" name="Text Placeholder 13">
            <a:extLst>
              <a:ext uri="{FF2B5EF4-FFF2-40B4-BE49-F238E27FC236}">
                <a16:creationId xmlns:a16="http://schemas.microsoft.com/office/drawing/2014/main" id="{4DDF5CA8-CF59-954E-B155-914F66F66565}"/>
              </a:ext>
            </a:extLst>
          </p:cNvPr>
          <p:cNvSpPr>
            <a:spLocks noGrp="1"/>
          </p:cNvSpPr>
          <p:nvPr>
            <p:ph type="body" sz="quarter" idx="32"/>
          </p:nvPr>
        </p:nvSpPr>
        <p:spPr/>
        <p:txBody>
          <a:bodyPr/>
          <a:lstStyle/>
          <a:p>
            <a:r>
              <a:rPr lang="en-GB" dirty="0"/>
              <a:t>Software development</a:t>
            </a:r>
            <a:endParaRPr lang="en-VN" dirty="0"/>
          </a:p>
        </p:txBody>
      </p:sp>
      <p:sp>
        <p:nvSpPr>
          <p:cNvPr id="15" name="Text Placeholder 14">
            <a:extLst>
              <a:ext uri="{FF2B5EF4-FFF2-40B4-BE49-F238E27FC236}">
                <a16:creationId xmlns:a16="http://schemas.microsoft.com/office/drawing/2014/main" id="{9B660E60-B946-1A4E-812D-5D65578F3E53}"/>
              </a:ext>
            </a:extLst>
          </p:cNvPr>
          <p:cNvSpPr>
            <a:spLocks noGrp="1"/>
          </p:cNvSpPr>
          <p:nvPr>
            <p:ph type="body" sz="quarter" idx="33"/>
          </p:nvPr>
        </p:nvSpPr>
        <p:spPr/>
        <p:txBody>
          <a:bodyPr/>
          <a:lstStyle/>
          <a:p>
            <a:r>
              <a:rPr lang="en-GB" dirty="0"/>
              <a:t>Java, J2EE, Oracle database</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C97631F9-815F-4A3C-B731-A32B89F7F2DF}"/>
                  </a:ext>
                </a:extLst>
              </p14:cNvPr>
              <p14:cNvContentPartPr/>
              <p14:nvPr/>
            </p14:nvContentPartPr>
            <p14:xfrm>
              <a:off x="1198200" y="1848760"/>
              <a:ext cx="360" cy="360"/>
            </p14:xfrm>
          </p:contentPart>
        </mc:Choice>
        <mc:Fallback xmlns="">
          <p:pic>
            <p:nvPicPr>
              <p:cNvPr id="21" name="Ink 20">
                <a:extLst>
                  <a:ext uri="{FF2B5EF4-FFF2-40B4-BE49-F238E27FC236}">
                    <a16:creationId xmlns:a16="http://schemas.microsoft.com/office/drawing/2014/main" id="{C97631F9-815F-4A3C-B731-A32B89F7F2DF}"/>
                  </a:ext>
                </a:extLst>
              </p:cNvPr>
              <p:cNvPicPr/>
              <p:nvPr/>
            </p:nvPicPr>
            <p:blipFill>
              <a:blip r:embed="rId4"/>
              <a:stretch>
                <a:fillRect/>
              </a:stretch>
            </p:blipFill>
            <p:spPr>
              <a:xfrm>
                <a:off x="1189560" y="1840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849DF5FF-957B-4B0E-BCAA-AF4CB1A92945}"/>
                  </a:ext>
                </a:extLst>
              </p14:cNvPr>
              <p14:cNvContentPartPr/>
              <p14:nvPr/>
            </p14:nvContentPartPr>
            <p14:xfrm>
              <a:off x="1340760" y="1930120"/>
              <a:ext cx="360" cy="360"/>
            </p14:xfrm>
          </p:contentPart>
        </mc:Choice>
        <mc:Fallback xmlns="">
          <p:pic>
            <p:nvPicPr>
              <p:cNvPr id="22" name="Ink 21">
                <a:extLst>
                  <a:ext uri="{FF2B5EF4-FFF2-40B4-BE49-F238E27FC236}">
                    <a16:creationId xmlns:a16="http://schemas.microsoft.com/office/drawing/2014/main" id="{849DF5FF-957B-4B0E-BCAA-AF4CB1A92945}"/>
                  </a:ext>
                </a:extLst>
              </p:cNvPr>
              <p:cNvPicPr/>
              <p:nvPr/>
            </p:nvPicPr>
            <p:blipFill>
              <a:blip r:embed="rId4"/>
              <a:stretch>
                <a:fillRect/>
              </a:stretch>
            </p:blipFill>
            <p:spPr>
              <a:xfrm>
                <a:off x="1331760" y="1921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DCB61DB4-D6C4-4A11-AC7D-2407A1A5BE89}"/>
                  </a:ext>
                </a:extLst>
              </p14:cNvPr>
              <p14:cNvContentPartPr/>
              <p14:nvPr/>
            </p14:nvContentPartPr>
            <p14:xfrm>
              <a:off x="1228800" y="1879360"/>
              <a:ext cx="360" cy="360"/>
            </p14:xfrm>
          </p:contentPart>
        </mc:Choice>
        <mc:Fallback xmlns="">
          <p:pic>
            <p:nvPicPr>
              <p:cNvPr id="23" name="Ink 22">
                <a:extLst>
                  <a:ext uri="{FF2B5EF4-FFF2-40B4-BE49-F238E27FC236}">
                    <a16:creationId xmlns:a16="http://schemas.microsoft.com/office/drawing/2014/main" id="{DCB61DB4-D6C4-4A11-AC7D-2407A1A5BE89}"/>
                  </a:ext>
                </a:extLst>
              </p:cNvPr>
              <p:cNvPicPr/>
              <p:nvPr/>
            </p:nvPicPr>
            <p:blipFill>
              <a:blip r:embed="rId4"/>
              <a:stretch>
                <a:fillRect/>
              </a:stretch>
            </p:blipFill>
            <p:spPr>
              <a:xfrm>
                <a:off x="1220160" y="1870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46A88ED9-1AFC-456D-A632-F17A0EE8796E}"/>
                  </a:ext>
                </a:extLst>
              </p14:cNvPr>
              <p14:cNvContentPartPr/>
              <p14:nvPr/>
            </p14:nvContentPartPr>
            <p14:xfrm>
              <a:off x="822720" y="1879360"/>
              <a:ext cx="360" cy="360"/>
            </p14:xfrm>
          </p:contentPart>
        </mc:Choice>
        <mc:Fallback xmlns="">
          <p:pic>
            <p:nvPicPr>
              <p:cNvPr id="24" name="Ink 23">
                <a:extLst>
                  <a:ext uri="{FF2B5EF4-FFF2-40B4-BE49-F238E27FC236}">
                    <a16:creationId xmlns:a16="http://schemas.microsoft.com/office/drawing/2014/main" id="{46A88ED9-1AFC-456D-A632-F17A0EE8796E}"/>
                  </a:ext>
                </a:extLst>
              </p:cNvPr>
              <p:cNvPicPr/>
              <p:nvPr/>
            </p:nvPicPr>
            <p:blipFill>
              <a:blip r:embed="rId4"/>
              <a:stretch>
                <a:fillRect/>
              </a:stretch>
            </p:blipFill>
            <p:spPr>
              <a:xfrm>
                <a:off x="814080" y="1870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E425E023-8803-41DF-9F17-483DC338FD45}"/>
                  </a:ext>
                </a:extLst>
              </p14:cNvPr>
              <p14:cNvContentPartPr/>
              <p14:nvPr/>
            </p14:nvContentPartPr>
            <p14:xfrm>
              <a:off x="1452360" y="1950280"/>
              <a:ext cx="360" cy="360"/>
            </p14:xfrm>
          </p:contentPart>
        </mc:Choice>
        <mc:Fallback xmlns="">
          <p:pic>
            <p:nvPicPr>
              <p:cNvPr id="25" name="Ink 24">
                <a:extLst>
                  <a:ext uri="{FF2B5EF4-FFF2-40B4-BE49-F238E27FC236}">
                    <a16:creationId xmlns:a16="http://schemas.microsoft.com/office/drawing/2014/main" id="{E425E023-8803-41DF-9F17-483DC338FD45}"/>
                  </a:ext>
                </a:extLst>
              </p:cNvPr>
              <p:cNvPicPr/>
              <p:nvPr/>
            </p:nvPicPr>
            <p:blipFill>
              <a:blip r:embed="rId4"/>
              <a:stretch>
                <a:fillRect/>
              </a:stretch>
            </p:blipFill>
            <p:spPr>
              <a:xfrm>
                <a:off x="1443360" y="19412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E4D94844-D76B-45A9-BD62-3711334F75E9}"/>
                  </a:ext>
                </a:extLst>
              </p14:cNvPr>
              <p14:cNvContentPartPr/>
              <p14:nvPr/>
            </p14:nvContentPartPr>
            <p14:xfrm>
              <a:off x="477120" y="1757320"/>
              <a:ext cx="360" cy="360"/>
            </p14:xfrm>
          </p:contentPart>
        </mc:Choice>
        <mc:Fallback xmlns="">
          <p:pic>
            <p:nvPicPr>
              <p:cNvPr id="26" name="Ink 25">
                <a:extLst>
                  <a:ext uri="{FF2B5EF4-FFF2-40B4-BE49-F238E27FC236}">
                    <a16:creationId xmlns:a16="http://schemas.microsoft.com/office/drawing/2014/main" id="{E4D94844-D76B-45A9-BD62-3711334F75E9}"/>
                  </a:ext>
                </a:extLst>
              </p:cNvPr>
              <p:cNvPicPr/>
              <p:nvPr/>
            </p:nvPicPr>
            <p:blipFill>
              <a:blip r:embed="rId4"/>
              <a:stretch>
                <a:fillRect/>
              </a:stretch>
            </p:blipFill>
            <p:spPr>
              <a:xfrm>
                <a:off x="468480" y="17483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F5FC3BD8-7B29-46A7-99DF-EBB415F4C78A}"/>
                  </a:ext>
                </a:extLst>
              </p14:cNvPr>
              <p14:cNvContentPartPr/>
              <p14:nvPr/>
            </p14:nvContentPartPr>
            <p14:xfrm>
              <a:off x="893640" y="1746880"/>
              <a:ext cx="4320" cy="360"/>
            </p14:xfrm>
          </p:contentPart>
        </mc:Choice>
        <mc:Fallback xmlns="">
          <p:pic>
            <p:nvPicPr>
              <p:cNvPr id="27" name="Ink 26">
                <a:extLst>
                  <a:ext uri="{FF2B5EF4-FFF2-40B4-BE49-F238E27FC236}">
                    <a16:creationId xmlns:a16="http://schemas.microsoft.com/office/drawing/2014/main" id="{F5FC3BD8-7B29-46A7-99DF-EBB415F4C78A}"/>
                  </a:ext>
                </a:extLst>
              </p:cNvPr>
              <p:cNvPicPr/>
              <p:nvPr/>
            </p:nvPicPr>
            <p:blipFill>
              <a:blip r:embed="rId4"/>
              <a:stretch>
                <a:fillRect/>
              </a:stretch>
            </p:blipFill>
            <p:spPr>
              <a:xfrm>
                <a:off x="884640" y="1737880"/>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8C4E1161-7868-4493-9139-B1FF8C3E6282}"/>
                  </a:ext>
                </a:extLst>
              </p14:cNvPr>
              <p14:cNvContentPartPr/>
              <p14:nvPr/>
            </p14:nvContentPartPr>
            <p14:xfrm>
              <a:off x="782040" y="2641480"/>
              <a:ext cx="360" cy="360"/>
            </p14:xfrm>
          </p:contentPart>
        </mc:Choice>
        <mc:Fallback xmlns="">
          <p:pic>
            <p:nvPicPr>
              <p:cNvPr id="28" name="Ink 27">
                <a:extLst>
                  <a:ext uri="{FF2B5EF4-FFF2-40B4-BE49-F238E27FC236}">
                    <a16:creationId xmlns:a16="http://schemas.microsoft.com/office/drawing/2014/main" id="{8C4E1161-7868-4493-9139-B1FF8C3E6282}"/>
                  </a:ext>
                </a:extLst>
              </p:cNvPr>
              <p:cNvPicPr/>
              <p:nvPr/>
            </p:nvPicPr>
            <p:blipFill>
              <a:blip r:embed="rId4"/>
              <a:stretch>
                <a:fillRect/>
              </a:stretch>
            </p:blipFill>
            <p:spPr>
              <a:xfrm>
                <a:off x="773040" y="26324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1C0B538D-BB85-4CEC-B8AD-4D6237998543}"/>
                  </a:ext>
                </a:extLst>
              </p14:cNvPr>
              <p14:cNvContentPartPr/>
              <p14:nvPr/>
            </p14:nvContentPartPr>
            <p14:xfrm>
              <a:off x="1839000" y="2641480"/>
              <a:ext cx="18360" cy="360"/>
            </p14:xfrm>
          </p:contentPart>
        </mc:Choice>
        <mc:Fallback xmlns="">
          <p:pic>
            <p:nvPicPr>
              <p:cNvPr id="29" name="Ink 28">
                <a:extLst>
                  <a:ext uri="{FF2B5EF4-FFF2-40B4-BE49-F238E27FC236}">
                    <a16:creationId xmlns:a16="http://schemas.microsoft.com/office/drawing/2014/main" id="{1C0B538D-BB85-4CEC-B8AD-4D6237998543}"/>
                  </a:ext>
                </a:extLst>
              </p:cNvPr>
              <p:cNvPicPr/>
              <p:nvPr/>
            </p:nvPicPr>
            <p:blipFill>
              <a:blip r:embed="rId13"/>
              <a:stretch>
                <a:fillRect/>
              </a:stretch>
            </p:blipFill>
            <p:spPr>
              <a:xfrm>
                <a:off x="1830000" y="2632480"/>
                <a:ext cx="36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709273A2-E322-4ED9-846B-1D8F44434E83}"/>
                  </a:ext>
                </a:extLst>
              </p14:cNvPr>
              <p14:cNvContentPartPr/>
              <p14:nvPr/>
            </p14:nvContentPartPr>
            <p14:xfrm>
              <a:off x="6593880" y="4764400"/>
              <a:ext cx="360" cy="360"/>
            </p14:xfrm>
          </p:contentPart>
        </mc:Choice>
        <mc:Fallback xmlns="">
          <p:pic>
            <p:nvPicPr>
              <p:cNvPr id="30" name="Ink 29">
                <a:extLst>
                  <a:ext uri="{FF2B5EF4-FFF2-40B4-BE49-F238E27FC236}">
                    <a16:creationId xmlns:a16="http://schemas.microsoft.com/office/drawing/2014/main" id="{709273A2-E322-4ED9-846B-1D8F44434E83}"/>
                  </a:ext>
                </a:extLst>
              </p:cNvPr>
              <p:cNvPicPr/>
              <p:nvPr/>
            </p:nvPicPr>
            <p:blipFill>
              <a:blip r:embed="rId4"/>
              <a:stretch>
                <a:fillRect/>
              </a:stretch>
            </p:blipFill>
            <p:spPr>
              <a:xfrm>
                <a:off x="6584880" y="4755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8EE18ED-0FEA-4519-8684-FF8CB7B2231C}"/>
                  </a:ext>
                </a:extLst>
              </p14:cNvPr>
              <p14:cNvContentPartPr/>
              <p14:nvPr/>
            </p14:nvContentPartPr>
            <p14:xfrm>
              <a:off x="4561680" y="5252560"/>
              <a:ext cx="360" cy="360"/>
            </p14:xfrm>
          </p:contentPart>
        </mc:Choice>
        <mc:Fallback xmlns="">
          <p:pic>
            <p:nvPicPr>
              <p:cNvPr id="31" name="Ink 30">
                <a:extLst>
                  <a:ext uri="{FF2B5EF4-FFF2-40B4-BE49-F238E27FC236}">
                    <a16:creationId xmlns:a16="http://schemas.microsoft.com/office/drawing/2014/main" id="{38EE18ED-0FEA-4519-8684-FF8CB7B2231C}"/>
                  </a:ext>
                </a:extLst>
              </p:cNvPr>
              <p:cNvPicPr/>
              <p:nvPr/>
            </p:nvPicPr>
            <p:blipFill>
              <a:blip r:embed="rId4"/>
              <a:stretch>
                <a:fillRect/>
              </a:stretch>
            </p:blipFill>
            <p:spPr>
              <a:xfrm>
                <a:off x="4552680" y="5243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BB6A3DC9-8E08-4EC3-B9C6-1A8EB3E26509}"/>
                  </a:ext>
                </a:extLst>
              </p14:cNvPr>
              <p14:cNvContentPartPr/>
              <p14:nvPr/>
            </p14:nvContentPartPr>
            <p14:xfrm>
              <a:off x="4520640" y="5506360"/>
              <a:ext cx="360" cy="4320"/>
            </p14:xfrm>
          </p:contentPart>
        </mc:Choice>
        <mc:Fallback xmlns="">
          <p:pic>
            <p:nvPicPr>
              <p:cNvPr id="32" name="Ink 31">
                <a:extLst>
                  <a:ext uri="{FF2B5EF4-FFF2-40B4-BE49-F238E27FC236}">
                    <a16:creationId xmlns:a16="http://schemas.microsoft.com/office/drawing/2014/main" id="{BB6A3DC9-8E08-4EC3-B9C6-1A8EB3E26509}"/>
                  </a:ext>
                </a:extLst>
              </p:cNvPr>
              <p:cNvPicPr/>
              <p:nvPr/>
            </p:nvPicPr>
            <p:blipFill>
              <a:blip r:embed="rId4"/>
              <a:stretch>
                <a:fillRect/>
              </a:stretch>
            </p:blipFill>
            <p:spPr>
              <a:xfrm>
                <a:off x="4512000" y="5497720"/>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D8D5EB49-4070-48C6-A417-0FD23AB45019}"/>
                  </a:ext>
                </a:extLst>
              </p14:cNvPr>
              <p14:cNvContentPartPr/>
              <p14:nvPr/>
            </p14:nvContentPartPr>
            <p14:xfrm>
              <a:off x="1117200" y="2163760"/>
              <a:ext cx="360" cy="360"/>
            </p14:xfrm>
          </p:contentPart>
        </mc:Choice>
        <mc:Fallback xmlns="">
          <p:pic>
            <p:nvPicPr>
              <p:cNvPr id="33" name="Ink 32">
                <a:extLst>
                  <a:ext uri="{FF2B5EF4-FFF2-40B4-BE49-F238E27FC236}">
                    <a16:creationId xmlns:a16="http://schemas.microsoft.com/office/drawing/2014/main" id="{D8D5EB49-4070-48C6-A417-0FD23AB45019}"/>
                  </a:ext>
                </a:extLst>
              </p:cNvPr>
              <p:cNvPicPr/>
              <p:nvPr/>
            </p:nvPicPr>
            <p:blipFill>
              <a:blip r:embed="rId4"/>
              <a:stretch>
                <a:fillRect/>
              </a:stretch>
            </p:blipFill>
            <p:spPr>
              <a:xfrm>
                <a:off x="1108200" y="2155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9F205C8E-3116-4EE1-BE2C-B00EDF9AB46F}"/>
                  </a:ext>
                </a:extLst>
              </p14:cNvPr>
              <p14:cNvContentPartPr/>
              <p14:nvPr/>
            </p14:nvContentPartPr>
            <p14:xfrm>
              <a:off x="1188480" y="1838320"/>
              <a:ext cx="360" cy="360"/>
            </p14:xfrm>
          </p:contentPart>
        </mc:Choice>
        <mc:Fallback xmlns="">
          <p:pic>
            <p:nvPicPr>
              <p:cNvPr id="34" name="Ink 33">
                <a:extLst>
                  <a:ext uri="{FF2B5EF4-FFF2-40B4-BE49-F238E27FC236}">
                    <a16:creationId xmlns:a16="http://schemas.microsoft.com/office/drawing/2014/main" id="{9F205C8E-3116-4EE1-BE2C-B00EDF9AB46F}"/>
                  </a:ext>
                </a:extLst>
              </p:cNvPr>
              <p:cNvPicPr/>
              <p:nvPr/>
            </p:nvPicPr>
            <p:blipFill>
              <a:blip r:embed="rId4"/>
              <a:stretch>
                <a:fillRect/>
              </a:stretch>
            </p:blipFill>
            <p:spPr>
              <a:xfrm>
                <a:off x="1179840" y="1829680"/>
                <a:ext cx="18000" cy="18000"/>
              </a:xfrm>
              <a:prstGeom prst="rect">
                <a:avLst/>
              </a:prstGeom>
            </p:spPr>
          </p:pic>
        </mc:Fallback>
      </mc:AlternateContent>
    </p:spTree>
    <p:extLst>
      <p:ext uri="{BB962C8B-B14F-4D97-AF65-F5344CB8AC3E}">
        <p14:creationId xmlns:p14="http://schemas.microsoft.com/office/powerpoint/2010/main" val="101718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5727-BCBF-45D4-8D37-7A0EF806B4EA}"/>
              </a:ext>
            </a:extLst>
          </p:cNvPr>
          <p:cNvSpPr>
            <a:spLocks noGrp="1"/>
          </p:cNvSpPr>
          <p:nvPr>
            <p:ph type="title"/>
          </p:nvPr>
        </p:nvSpPr>
        <p:spPr/>
        <p:txBody>
          <a:bodyPr/>
          <a:lstStyle/>
          <a:p>
            <a:r>
              <a:rPr lang="en-GB" dirty="0"/>
              <a:t>Part of Harvey Nash Group</a:t>
            </a:r>
          </a:p>
        </p:txBody>
      </p:sp>
      <p:pic>
        <p:nvPicPr>
          <p:cNvPr id="4" name="Picture 3">
            <a:extLst>
              <a:ext uri="{FF2B5EF4-FFF2-40B4-BE49-F238E27FC236}">
                <a16:creationId xmlns:a16="http://schemas.microsoft.com/office/drawing/2014/main" id="{A515D04E-AEB5-4BD4-84C9-0F593281FCF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12682" y="1192723"/>
            <a:ext cx="7472276" cy="3398665"/>
          </a:xfrm>
          <a:prstGeom prst="rect">
            <a:avLst/>
          </a:prstGeom>
        </p:spPr>
      </p:pic>
      <p:sp>
        <p:nvSpPr>
          <p:cNvPr id="5" name="TextBox 4">
            <a:extLst>
              <a:ext uri="{FF2B5EF4-FFF2-40B4-BE49-F238E27FC236}">
                <a16:creationId xmlns:a16="http://schemas.microsoft.com/office/drawing/2014/main" id="{AD54C2BF-D56D-4975-B1FF-64DFE8B96B11}"/>
              </a:ext>
            </a:extLst>
          </p:cNvPr>
          <p:cNvSpPr txBox="1"/>
          <p:nvPr/>
        </p:nvSpPr>
        <p:spPr>
          <a:xfrm>
            <a:off x="3393291" y="4747268"/>
            <a:ext cx="2345514" cy="1077218"/>
          </a:xfrm>
          <a:prstGeom prst="rect">
            <a:avLst/>
          </a:prstGeom>
          <a:noFill/>
        </p:spPr>
        <p:txBody>
          <a:bodyPr wrap="none" rtlCol="0">
            <a:spAutoFit/>
          </a:bodyPr>
          <a:lstStyle/>
          <a:p>
            <a:pPr algn="ctr"/>
            <a:r>
              <a:rPr lang="en-GB" sz="1400" b="1" dirty="0"/>
              <a:t>Technology Recruitment</a:t>
            </a:r>
          </a:p>
          <a:p>
            <a:pPr algn="ctr"/>
            <a:endParaRPr lang="en-US" sz="1400" dirty="0"/>
          </a:p>
          <a:p>
            <a:pPr algn="ctr"/>
            <a:r>
              <a:rPr lang="en-US" sz="1200" dirty="0"/>
              <a:t>Leadership recruitment</a:t>
            </a:r>
          </a:p>
          <a:p>
            <a:pPr algn="ctr"/>
            <a:r>
              <a:rPr lang="en-US" sz="1200" dirty="0"/>
              <a:t>Tech expert recruitment</a:t>
            </a:r>
          </a:p>
          <a:p>
            <a:pPr algn="ctr"/>
            <a:r>
              <a:rPr lang="en-US" sz="1200" dirty="0"/>
              <a:t>Solutions</a:t>
            </a:r>
          </a:p>
        </p:txBody>
      </p:sp>
      <p:sp>
        <p:nvSpPr>
          <p:cNvPr id="6" name="TextBox 5">
            <a:extLst>
              <a:ext uri="{FF2B5EF4-FFF2-40B4-BE49-F238E27FC236}">
                <a16:creationId xmlns:a16="http://schemas.microsoft.com/office/drawing/2014/main" id="{7347AB48-39CA-47F2-B20D-9738A41BA614}"/>
              </a:ext>
            </a:extLst>
          </p:cNvPr>
          <p:cNvSpPr txBox="1"/>
          <p:nvPr/>
        </p:nvSpPr>
        <p:spPr>
          <a:xfrm>
            <a:off x="5852799" y="4747268"/>
            <a:ext cx="2342309" cy="1261884"/>
          </a:xfrm>
          <a:prstGeom prst="rect">
            <a:avLst/>
          </a:prstGeom>
          <a:noFill/>
        </p:spPr>
        <p:txBody>
          <a:bodyPr wrap="none" rtlCol="0">
            <a:spAutoFit/>
          </a:bodyPr>
          <a:lstStyle/>
          <a:p>
            <a:pPr algn="ctr"/>
            <a:r>
              <a:rPr lang="en-GB" sz="1400" b="1" dirty="0"/>
              <a:t>IT Solutions</a:t>
            </a:r>
          </a:p>
          <a:p>
            <a:pPr algn="ctr"/>
            <a:endParaRPr lang="en-GB" sz="1400" dirty="0"/>
          </a:p>
          <a:p>
            <a:pPr algn="ctr"/>
            <a:r>
              <a:rPr lang="en-US" sz="1200" dirty="0"/>
              <a:t>Software Development</a:t>
            </a:r>
          </a:p>
          <a:p>
            <a:pPr algn="ctr"/>
            <a:r>
              <a:rPr lang="en-US" sz="1200" dirty="0"/>
              <a:t>Technology Advisory</a:t>
            </a:r>
          </a:p>
          <a:p>
            <a:pPr algn="ctr"/>
            <a:r>
              <a:rPr lang="en-US" sz="1200" dirty="0"/>
              <a:t>Business Process Management</a:t>
            </a:r>
          </a:p>
          <a:p>
            <a:pPr algn="ctr"/>
            <a:endParaRPr lang="en-US" sz="1200" dirty="0"/>
          </a:p>
        </p:txBody>
      </p:sp>
      <p:sp>
        <p:nvSpPr>
          <p:cNvPr id="7" name="TextBox 6">
            <a:extLst>
              <a:ext uri="{FF2B5EF4-FFF2-40B4-BE49-F238E27FC236}">
                <a16:creationId xmlns:a16="http://schemas.microsoft.com/office/drawing/2014/main" id="{8A06A2F7-8E80-4FA9-9558-B0634FB52A38}"/>
              </a:ext>
            </a:extLst>
          </p:cNvPr>
          <p:cNvSpPr txBox="1"/>
          <p:nvPr/>
        </p:nvSpPr>
        <p:spPr>
          <a:xfrm>
            <a:off x="8362094" y="4705087"/>
            <a:ext cx="2710999" cy="1077218"/>
          </a:xfrm>
          <a:prstGeom prst="rect">
            <a:avLst/>
          </a:prstGeom>
          <a:noFill/>
        </p:spPr>
        <p:txBody>
          <a:bodyPr wrap="none" rtlCol="0">
            <a:spAutoFit/>
          </a:bodyPr>
          <a:lstStyle/>
          <a:p>
            <a:pPr algn="ctr"/>
            <a:r>
              <a:rPr lang="en-GB" sz="1400" b="1" dirty="0"/>
              <a:t>Leadership Services</a:t>
            </a:r>
          </a:p>
          <a:p>
            <a:pPr algn="ctr"/>
            <a:endParaRPr lang="en-GB" sz="1400" dirty="0"/>
          </a:p>
          <a:p>
            <a:pPr algn="ctr"/>
            <a:r>
              <a:rPr lang="en-GB" sz="1200" dirty="0"/>
              <a:t>Executive Search &amp; interim</a:t>
            </a:r>
          </a:p>
          <a:p>
            <a:pPr algn="ctr"/>
            <a:r>
              <a:rPr lang="en-GB" sz="1200" dirty="0"/>
              <a:t>Assessment services</a:t>
            </a:r>
          </a:p>
          <a:p>
            <a:pPr algn="ctr"/>
            <a:r>
              <a:rPr lang="en-GB" sz="1200" dirty="0"/>
              <a:t>Leadership &amp; Board development</a:t>
            </a:r>
          </a:p>
        </p:txBody>
      </p:sp>
      <p:sp>
        <p:nvSpPr>
          <p:cNvPr id="8" name="Text Placeholder 3">
            <a:extLst>
              <a:ext uri="{FF2B5EF4-FFF2-40B4-BE49-F238E27FC236}">
                <a16:creationId xmlns:a16="http://schemas.microsoft.com/office/drawing/2014/main" id="{8C2E7FD3-81A7-4DAD-85DD-63D9411485B0}"/>
              </a:ext>
            </a:extLst>
          </p:cNvPr>
          <p:cNvSpPr txBox="1">
            <a:spLocks/>
          </p:cNvSpPr>
          <p:nvPr/>
        </p:nvSpPr>
        <p:spPr>
          <a:xfrm>
            <a:off x="876531" y="2104352"/>
            <a:ext cx="1715994" cy="633335"/>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buFont typeface="Arial" panose="020B0604020202020204" pitchFamily="34" charset="0"/>
              <a:buNone/>
              <a:defRPr sz="1800" b="0" kern="1200">
                <a:solidFill>
                  <a:schemeClr val="tx1"/>
                </a:solidFill>
                <a:latin typeface="Century Gothic" panose="020B0502020202020204" pitchFamily="34" charset="0"/>
                <a:ea typeface="+mn-ea"/>
                <a:cs typeface="+mn-cs"/>
              </a:defRPr>
            </a:lvl1pPr>
            <a:lvl2pPr marL="0" indent="0" algn="l" defTabSz="914400" rtl="0" eaLnBrk="1" latinLnBrk="0" hangingPunct="1">
              <a:lnSpc>
                <a:spcPct val="100000"/>
              </a:lnSpc>
              <a:spcBef>
                <a:spcPts val="1800"/>
              </a:spcBef>
              <a:buFont typeface="Arial" panose="020B0604020202020204" pitchFamily="34" charset="0"/>
              <a:buNone/>
              <a:defRPr lang="en-US" sz="1400" b="1" kern="1200" dirty="0">
                <a:solidFill>
                  <a:schemeClr val="tx1"/>
                </a:solidFill>
                <a:latin typeface="Century Gothic" panose="020B0502020202020204" pitchFamily="34" charset="0"/>
                <a:ea typeface="+mn-ea"/>
                <a:cs typeface="+mn-cs"/>
              </a:defRPr>
            </a:lvl2pPr>
            <a:lvl3pPr marL="0" indent="0" algn="l" defTabSz="914400" rtl="0" eaLnBrk="1" latinLnBrk="0" hangingPunct="1">
              <a:lnSpc>
                <a:spcPct val="100000"/>
              </a:lnSpc>
              <a:spcBef>
                <a:spcPts val="1800"/>
              </a:spcBef>
              <a:buFont typeface="Arial" panose="020B0604020202020204" pitchFamily="34" charset="0"/>
              <a:buNone/>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dirty="0">
                <a:solidFill>
                  <a:schemeClr val="accent1">
                    <a:lumMod val="10000"/>
                  </a:schemeClr>
                </a:solidFill>
                <a:latin typeface="+mj-lt"/>
              </a:rPr>
              <a:t>Established</a:t>
            </a:r>
          </a:p>
          <a:p>
            <a:pPr algn="ctr"/>
            <a:r>
              <a:rPr lang="en-GB" b="1" dirty="0">
                <a:solidFill>
                  <a:schemeClr val="accent1">
                    <a:lumMod val="10000"/>
                  </a:schemeClr>
                </a:solidFill>
                <a:latin typeface="+mj-lt"/>
              </a:rPr>
              <a:t>1988</a:t>
            </a:r>
          </a:p>
          <a:p>
            <a:pPr marL="285750" indent="-285750" algn="ctr">
              <a:buFont typeface="Arial" panose="020B0604020202020204" pitchFamily="34" charset="0"/>
              <a:buChar char="•"/>
            </a:pPr>
            <a:endParaRPr lang="en-GB" dirty="0">
              <a:solidFill>
                <a:schemeClr val="accent1">
                  <a:lumMod val="10000"/>
                </a:schemeClr>
              </a:solidFill>
              <a:latin typeface="+mj-lt"/>
            </a:endParaRPr>
          </a:p>
          <a:p>
            <a:pPr algn="ctr"/>
            <a:endParaRPr lang="en-US" dirty="0">
              <a:solidFill>
                <a:schemeClr val="accent1">
                  <a:lumMod val="10000"/>
                </a:schemeClr>
              </a:solidFill>
              <a:latin typeface="+mj-lt"/>
            </a:endParaRPr>
          </a:p>
        </p:txBody>
      </p:sp>
      <p:pic>
        <p:nvPicPr>
          <p:cNvPr id="9" name="Graphic 8" descr="World">
            <a:extLst>
              <a:ext uri="{FF2B5EF4-FFF2-40B4-BE49-F238E27FC236}">
                <a16:creationId xmlns:a16="http://schemas.microsoft.com/office/drawing/2014/main" id="{55276CEF-A0DB-495B-9791-3FCFE43F7221}"/>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7908" y="4962919"/>
            <a:ext cx="561555" cy="561555"/>
          </a:xfrm>
          <a:prstGeom prst="rect">
            <a:avLst/>
          </a:prstGeom>
        </p:spPr>
      </p:pic>
      <p:pic>
        <p:nvPicPr>
          <p:cNvPr id="10" name="Graphic 9" descr="Bar graph with upward trend">
            <a:extLst>
              <a:ext uri="{FF2B5EF4-FFF2-40B4-BE49-F238E27FC236}">
                <a16:creationId xmlns:a16="http://schemas.microsoft.com/office/drawing/2014/main" id="{AAE9FA2A-E460-4FEC-8BBD-27822ECFEB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0178" y="3169756"/>
            <a:ext cx="599285" cy="599285"/>
          </a:xfrm>
          <a:prstGeom prst="rect">
            <a:avLst/>
          </a:prstGeom>
        </p:spPr>
      </p:pic>
      <p:pic>
        <p:nvPicPr>
          <p:cNvPr id="11" name="Graphic 10" descr="Clock">
            <a:extLst>
              <a:ext uri="{FF2B5EF4-FFF2-40B4-BE49-F238E27FC236}">
                <a16:creationId xmlns:a16="http://schemas.microsoft.com/office/drawing/2014/main" id="{8D5F7028-C50E-4289-998D-0C3E5040F8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2019" y="1411573"/>
            <a:ext cx="633335" cy="633335"/>
          </a:xfrm>
          <a:prstGeom prst="rect">
            <a:avLst/>
          </a:prstGeom>
        </p:spPr>
      </p:pic>
      <p:sp>
        <p:nvSpPr>
          <p:cNvPr id="12" name="Text Placeholder 3">
            <a:extLst>
              <a:ext uri="{FF2B5EF4-FFF2-40B4-BE49-F238E27FC236}">
                <a16:creationId xmlns:a16="http://schemas.microsoft.com/office/drawing/2014/main" id="{D74A1AB0-319C-4230-B34D-7D6501DA6863}"/>
              </a:ext>
            </a:extLst>
          </p:cNvPr>
          <p:cNvSpPr txBox="1">
            <a:spLocks/>
          </p:cNvSpPr>
          <p:nvPr/>
        </p:nvSpPr>
        <p:spPr>
          <a:xfrm>
            <a:off x="876531" y="3879364"/>
            <a:ext cx="1715994" cy="633335"/>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buFont typeface="Arial" panose="020B0604020202020204" pitchFamily="34" charset="0"/>
              <a:buNone/>
              <a:defRPr sz="1800" b="0" kern="1200">
                <a:solidFill>
                  <a:schemeClr val="bg1"/>
                </a:solidFill>
                <a:latin typeface="Century Gothic" panose="020B0502020202020204" pitchFamily="34" charset="0"/>
                <a:ea typeface="+mn-ea"/>
                <a:cs typeface="+mn-cs"/>
              </a:defRPr>
            </a:lvl1pPr>
            <a:lvl2pPr marL="0" indent="0" algn="l" defTabSz="914400" rtl="0" eaLnBrk="1" latinLnBrk="0" hangingPunct="1">
              <a:lnSpc>
                <a:spcPct val="100000"/>
              </a:lnSpc>
              <a:spcBef>
                <a:spcPts val="1800"/>
              </a:spcBef>
              <a:buFont typeface="Arial" panose="020B0604020202020204" pitchFamily="34" charset="0"/>
              <a:buNone/>
              <a:defRPr lang="en-US" sz="1400" b="1" kern="1200" dirty="0">
                <a:solidFill>
                  <a:schemeClr val="tx1"/>
                </a:solidFill>
                <a:latin typeface="Century Gothic" panose="020B0502020202020204" pitchFamily="34" charset="0"/>
                <a:ea typeface="+mn-ea"/>
                <a:cs typeface="+mn-cs"/>
              </a:defRPr>
            </a:lvl2pPr>
            <a:lvl3pPr marL="0" indent="0" algn="l" defTabSz="914400" rtl="0" eaLnBrk="1" latinLnBrk="0" hangingPunct="1">
              <a:lnSpc>
                <a:spcPct val="100000"/>
              </a:lnSpc>
              <a:spcBef>
                <a:spcPts val="1800"/>
              </a:spcBef>
              <a:buFont typeface="Arial" panose="020B0604020202020204" pitchFamily="34" charset="0"/>
              <a:buNone/>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b="1" dirty="0">
                <a:solidFill>
                  <a:schemeClr val="accent1">
                    <a:lumMod val="10000"/>
                  </a:schemeClr>
                </a:solidFill>
                <a:latin typeface="+mj-lt"/>
              </a:rPr>
              <a:t>+£1bn</a:t>
            </a:r>
          </a:p>
          <a:p>
            <a:pPr algn="ctr"/>
            <a:r>
              <a:rPr lang="en-GB" dirty="0">
                <a:solidFill>
                  <a:schemeClr val="accent1">
                    <a:lumMod val="10000"/>
                  </a:schemeClr>
                </a:solidFill>
                <a:latin typeface="+mj-lt"/>
              </a:rPr>
              <a:t>turnover</a:t>
            </a:r>
          </a:p>
          <a:p>
            <a:pPr algn="ctr"/>
            <a:endParaRPr lang="en-GB" b="1" dirty="0">
              <a:solidFill>
                <a:schemeClr val="accent1">
                  <a:lumMod val="10000"/>
                </a:schemeClr>
              </a:solidFill>
              <a:latin typeface="+mj-lt"/>
            </a:endParaRPr>
          </a:p>
          <a:p>
            <a:pPr marL="285750" indent="-285750" algn="ctr">
              <a:buFont typeface="Arial" panose="020B0604020202020204" pitchFamily="34" charset="0"/>
              <a:buChar char="•"/>
            </a:pPr>
            <a:endParaRPr lang="en-GB" dirty="0">
              <a:solidFill>
                <a:schemeClr val="accent1">
                  <a:lumMod val="10000"/>
                </a:schemeClr>
              </a:solidFill>
              <a:latin typeface="+mj-lt"/>
            </a:endParaRPr>
          </a:p>
          <a:p>
            <a:pPr algn="ctr"/>
            <a:endParaRPr lang="en-US" dirty="0">
              <a:solidFill>
                <a:schemeClr val="accent1">
                  <a:lumMod val="10000"/>
                </a:schemeClr>
              </a:solidFill>
              <a:latin typeface="+mj-lt"/>
            </a:endParaRPr>
          </a:p>
        </p:txBody>
      </p:sp>
      <p:cxnSp>
        <p:nvCxnSpPr>
          <p:cNvPr id="13" name="Straight Connector 12">
            <a:extLst>
              <a:ext uri="{FF2B5EF4-FFF2-40B4-BE49-F238E27FC236}">
                <a16:creationId xmlns:a16="http://schemas.microsoft.com/office/drawing/2014/main" id="{D3C97E9C-9C87-4962-9062-DBFF471463C3}"/>
              </a:ext>
            </a:extLst>
          </p:cNvPr>
          <p:cNvCxnSpPr/>
          <p:nvPr/>
        </p:nvCxnSpPr>
        <p:spPr>
          <a:xfrm>
            <a:off x="876531" y="2892056"/>
            <a:ext cx="183289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68EA35-E9F2-436E-BCD7-C7BD0152306F}"/>
              </a:ext>
            </a:extLst>
          </p:cNvPr>
          <p:cNvCxnSpPr/>
          <p:nvPr/>
        </p:nvCxnSpPr>
        <p:spPr>
          <a:xfrm>
            <a:off x="876531" y="4720856"/>
            <a:ext cx="183289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27989D4A-5D5E-40D2-A485-C92571DCFAFD}"/>
              </a:ext>
            </a:extLst>
          </p:cNvPr>
          <p:cNvSpPr txBox="1">
            <a:spLocks/>
          </p:cNvSpPr>
          <p:nvPr/>
        </p:nvSpPr>
        <p:spPr>
          <a:xfrm>
            <a:off x="876531" y="5654375"/>
            <a:ext cx="1715994" cy="633335"/>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buFont typeface="Arial" panose="020B0604020202020204" pitchFamily="34" charset="0"/>
              <a:buNone/>
              <a:defRPr sz="1800" b="0" kern="1200">
                <a:solidFill>
                  <a:schemeClr val="bg1"/>
                </a:solidFill>
                <a:latin typeface="Century Gothic" panose="020B0502020202020204" pitchFamily="34" charset="0"/>
                <a:ea typeface="+mn-ea"/>
                <a:cs typeface="+mn-cs"/>
              </a:defRPr>
            </a:lvl1pPr>
            <a:lvl2pPr marL="0" indent="0" algn="l" defTabSz="914400" rtl="0" eaLnBrk="1" latinLnBrk="0" hangingPunct="1">
              <a:lnSpc>
                <a:spcPct val="100000"/>
              </a:lnSpc>
              <a:spcBef>
                <a:spcPts val="1800"/>
              </a:spcBef>
              <a:buFont typeface="Arial" panose="020B0604020202020204" pitchFamily="34" charset="0"/>
              <a:buNone/>
              <a:defRPr lang="en-US" sz="1400" b="1" kern="1200" dirty="0">
                <a:solidFill>
                  <a:schemeClr val="tx1"/>
                </a:solidFill>
                <a:latin typeface="Century Gothic" panose="020B0502020202020204" pitchFamily="34" charset="0"/>
                <a:ea typeface="+mn-ea"/>
                <a:cs typeface="+mn-cs"/>
              </a:defRPr>
            </a:lvl2pPr>
            <a:lvl3pPr marL="0" indent="0" algn="l" defTabSz="914400" rtl="0" eaLnBrk="1" latinLnBrk="0" hangingPunct="1">
              <a:lnSpc>
                <a:spcPct val="100000"/>
              </a:lnSpc>
              <a:spcBef>
                <a:spcPts val="1800"/>
              </a:spcBef>
              <a:buFont typeface="Arial" panose="020B0604020202020204" pitchFamily="34" charset="0"/>
              <a:buNone/>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b="1" dirty="0">
                <a:solidFill>
                  <a:schemeClr val="accent1">
                    <a:lumMod val="10000"/>
                  </a:schemeClr>
                </a:solidFill>
                <a:latin typeface="+mj-lt"/>
              </a:rPr>
              <a:t>36</a:t>
            </a:r>
          </a:p>
          <a:p>
            <a:pPr algn="ctr"/>
            <a:r>
              <a:rPr lang="en-GB" dirty="0">
                <a:solidFill>
                  <a:schemeClr val="accent1">
                    <a:lumMod val="10000"/>
                  </a:schemeClr>
                </a:solidFill>
                <a:latin typeface="+mj-lt"/>
              </a:rPr>
              <a:t>locations</a:t>
            </a:r>
          </a:p>
          <a:p>
            <a:pPr algn="ctr"/>
            <a:endParaRPr lang="en-GB" b="1" dirty="0">
              <a:solidFill>
                <a:schemeClr val="accent1">
                  <a:lumMod val="10000"/>
                </a:schemeClr>
              </a:solidFill>
              <a:latin typeface="+mj-lt"/>
            </a:endParaRPr>
          </a:p>
          <a:p>
            <a:pPr marL="285750" indent="-285750" algn="ctr">
              <a:buFont typeface="Arial" panose="020B0604020202020204" pitchFamily="34" charset="0"/>
              <a:buChar char="•"/>
            </a:pPr>
            <a:endParaRPr lang="en-GB" dirty="0">
              <a:solidFill>
                <a:schemeClr val="accent1">
                  <a:lumMod val="10000"/>
                </a:schemeClr>
              </a:solidFill>
              <a:latin typeface="+mj-lt"/>
            </a:endParaRPr>
          </a:p>
          <a:p>
            <a:pPr algn="ctr"/>
            <a:endParaRPr lang="en-US" dirty="0">
              <a:solidFill>
                <a:schemeClr val="accent1">
                  <a:lumMod val="10000"/>
                </a:schemeClr>
              </a:solidFill>
              <a:latin typeface="+mj-lt"/>
            </a:endParaRPr>
          </a:p>
        </p:txBody>
      </p:sp>
    </p:spTree>
    <p:extLst>
      <p:ext uri="{BB962C8B-B14F-4D97-AF65-F5344CB8AC3E}">
        <p14:creationId xmlns:p14="http://schemas.microsoft.com/office/powerpoint/2010/main" val="2285372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Icon&#10;&#10;Description automatically generated">
            <a:extLst>
              <a:ext uri="{FF2B5EF4-FFF2-40B4-BE49-F238E27FC236}">
                <a16:creationId xmlns:a16="http://schemas.microsoft.com/office/drawing/2014/main" id="{18E81B63-D9FB-4A32-A374-488C9A89B93B}"/>
              </a:ext>
            </a:extLst>
          </p:cNvPr>
          <p:cNvPicPr>
            <a:picLocks noGrp="1" noChangeAspect="1"/>
          </p:cNvPicPr>
          <p:nvPr>
            <p:ph type="pic" sz="quarter" idx="10"/>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6927" b="-6927"/>
          <a:stretch/>
        </p:blipFill>
        <p:spPr/>
      </p:pic>
      <p:sp>
        <p:nvSpPr>
          <p:cNvPr id="3" name="Text Placeholder 2">
            <a:extLst>
              <a:ext uri="{FF2B5EF4-FFF2-40B4-BE49-F238E27FC236}">
                <a16:creationId xmlns:a16="http://schemas.microsoft.com/office/drawing/2014/main" id="{46B07EE1-3DFE-AA4C-A5B6-1EF564ED172E}"/>
              </a:ext>
            </a:extLst>
          </p:cNvPr>
          <p:cNvSpPr>
            <a:spLocks noGrp="1"/>
          </p:cNvSpPr>
          <p:nvPr>
            <p:ph type="body" sz="quarter" idx="17"/>
          </p:nvPr>
        </p:nvSpPr>
        <p:spPr>
          <a:xfrm>
            <a:off x="4033836" y="2976301"/>
            <a:ext cx="5110163" cy="420688"/>
          </a:xfrm>
        </p:spPr>
        <p:txBody>
          <a:bodyPr/>
          <a:lstStyle/>
          <a:p>
            <a:r>
              <a:rPr lang="en-GB" dirty="0"/>
              <a:t>The solution</a:t>
            </a:r>
            <a:endParaRPr lang="en-VN" dirty="0"/>
          </a:p>
        </p:txBody>
      </p:sp>
      <p:sp>
        <p:nvSpPr>
          <p:cNvPr id="4" name="Text Placeholder 3">
            <a:extLst>
              <a:ext uri="{FF2B5EF4-FFF2-40B4-BE49-F238E27FC236}">
                <a16:creationId xmlns:a16="http://schemas.microsoft.com/office/drawing/2014/main" id="{5F15C35B-58A6-914C-A487-17BADAB29887}"/>
              </a:ext>
            </a:extLst>
          </p:cNvPr>
          <p:cNvSpPr>
            <a:spLocks noGrp="1"/>
          </p:cNvSpPr>
          <p:nvPr>
            <p:ph type="body" sz="quarter" idx="19"/>
          </p:nvPr>
        </p:nvSpPr>
        <p:spPr/>
        <p:txBody>
          <a:bodyPr/>
          <a:lstStyle/>
          <a:p>
            <a:r>
              <a:rPr lang="en-GB" dirty="0"/>
              <a:t>The challenge</a:t>
            </a:r>
            <a:endParaRPr lang="en-VN" dirty="0"/>
          </a:p>
        </p:txBody>
      </p:sp>
      <p:sp>
        <p:nvSpPr>
          <p:cNvPr id="5" name="Text Placeholder 4">
            <a:extLst>
              <a:ext uri="{FF2B5EF4-FFF2-40B4-BE49-F238E27FC236}">
                <a16:creationId xmlns:a16="http://schemas.microsoft.com/office/drawing/2014/main" id="{6F0BB1A1-B8A2-0346-9B6A-7B51C3F9F7AD}"/>
              </a:ext>
            </a:extLst>
          </p:cNvPr>
          <p:cNvSpPr>
            <a:spLocks noGrp="1"/>
          </p:cNvSpPr>
          <p:nvPr>
            <p:ph type="body" sz="quarter" idx="21"/>
          </p:nvPr>
        </p:nvSpPr>
        <p:spPr/>
        <p:txBody>
          <a:bodyPr/>
          <a:lstStyle/>
          <a:p>
            <a:r>
              <a:rPr lang="en-GB" dirty="0"/>
              <a:t>The outcomes</a:t>
            </a:r>
            <a:endParaRPr lang="en-VN" dirty="0"/>
          </a:p>
        </p:txBody>
      </p:sp>
      <p:sp>
        <p:nvSpPr>
          <p:cNvPr id="6" name="Text Placeholder 5">
            <a:extLst>
              <a:ext uri="{FF2B5EF4-FFF2-40B4-BE49-F238E27FC236}">
                <a16:creationId xmlns:a16="http://schemas.microsoft.com/office/drawing/2014/main" id="{A85782C8-4CCA-9045-9456-68B652BC0583}"/>
              </a:ext>
            </a:extLst>
          </p:cNvPr>
          <p:cNvSpPr>
            <a:spLocks noGrp="1"/>
          </p:cNvSpPr>
          <p:nvPr>
            <p:ph type="body" sz="quarter" idx="23"/>
          </p:nvPr>
        </p:nvSpPr>
        <p:spPr/>
        <p:txBody>
          <a:bodyPr>
            <a:normAutofit/>
          </a:bodyPr>
          <a:lstStyle/>
          <a:p>
            <a:r>
              <a:rPr lang="en-GB" dirty="0"/>
              <a:t>Since its launch in 2006, the </a:t>
            </a:r>
            <a:r>
              <a:rPr lang="en-GB" dirty="0" err="1"/>
              <a:t>OpenLearn</a:t>
            </a:r>
            <a:r>
              <a:rPr lang="en-GB" dirty="0"/>
              <a:t> platform has become an integral part of The Open University, with the site attracting over 8.5 million visitors a year. It hosts nearly 1,000 free courses and more than 11,000 hours of learning content.</a:t>
            </a:r>
            <a:endParaRPr lang="en-VN" dirty="0"/>
          </a:p>
        </p:txBody>
      </p:sp>
      <p:sp>
        <p:nvSpPr>
          <p:cNvPr id="7" name="Text Placeholder 6">
            <a:extLst>
              <a:ext uri="{FF2B5EF4-FFF2-40B4-BE49-F238E27FC236}">
                <a16:creationId xmlns:a16="http://schemas.microsoft.com/office/drawing/2014/main" id="{AB135B58-6857-FB4F-B66C-EEA4244B05CA}"/>
              </a:ext>
            </a:extLst>
          </p:cNvPr>
          <p:cNvSpPr>
            <a:spLocks noGrp="1"/>
          </p:cNvSpPr>
          <p:nvPr>
            <p:ph type="body" sz="quarter" idx="24"/>
          </p:nvPr>
        </p:nvSpPr>
        <p:spPr/>
        <p:txBody>
          <a:bodyPr/>
          <a:lstStyle/>
          <a:p>
            <a:pPr marL="0" indent="0">
              <a:buNone/>
            </a:pPr>
            <a:r>
              <a:rPr lang="en-GB" dirty="0"/>
              <a:t>Operating at scale presented a number of IT challenges which included mobile compatibility across all operating systems, </a:t>
            </a:r>
            <a:r>
              <a:rPr lang="en-GB" dirty="0" err="1"/>
              <a:t>OpenLearn</a:t>
            </a:r>
            <a:r>
              <a:rPr lang="en-GB" dirty="0"/>
              <a:t> platform and page loading times, maintaining business continuity for both staff and students, and ensuring GDPR compliance of all personal data.</a:t>
            </a:r>
          </a:p>
          <a:p>
            <a:pPr marL="0" indent="0">
              <a:buNone/>
            </a:pPr>
            <a:r>
              <a:rPr lang="en-GB" dirty="0"/>
              <a:t>Having had multiple suppliers in the past also caused inconsistencies in workflow processes and produced conflicting coding practices. The Open University needed to address these challenges while keeping site downtime to a minimum.</a:t>
            </a:r>
            <a:endParaRPr lang="en-VN" dirty="0"/>
          </a:p>
        </p:txBody>
      </p:sp>
      <p:sp>
        <p:nvSpPr>
          <p:cNvPr id="8" name="Text Placeholder 7">
            <a:extLst>
              <a:ext uri="{FF2B5EF4-FFF2-40B4-BE49-F238E27FC236}">
                <a16:creationId xmlns:a16="http://schemas.microsoft.com/office/drawing/2014/main" id="{28DAFFD2-12FC-7C45-927C-4875AC3C2D6C}"/>
              </a:ext>
            </a:extLst>
          </p:cNvPr>
          <p:cNvSpPr>
            <a:spLocks noGrp="1"/>
          </p:cNvSpPr>
          <p:nvPr>
            <p:ph type="body" sz="quarter" idx="25"/>
          </p:nvPr>
        </p:nvSpPr>
        <p:spPr>
          <a:xfrm>
            <a:off x="4033836" y="3431154"/>
            <a:ext cx="5110162" cy="1469296"/>
          </a:xfrm>
        </p:spPr>
        <p:txBody>
          <a:bodyPr/>
          <a:lstStyle/>
          <a:p>
            <a:pPr marL="0" indent="0">
              <a:buNone/>
            </a:pPr>
            <a:r>
              <a:rPr lang="en-GB" dirty="0"/>
              <a:t>We delivered to a phased implementation plan over a six month period to minimise any disruption to the service. With high traffic priority pages and new navigation in place, the next step was to optimise all other pages on the site.</a:t>
            </a:r>
            <a:endParaRPr lang="en-VN" dirty="0"/>
          </a:p>
        </p:txBody>
      </p:sp>
      <p:sp>
        <p:nvSpPr>
          <p:cNvPr id="9" name="Text Placeholder 8">
            <a:extLst>
              <a:ext uri="{FF2B5EF4-FFF2-40B4-BE49-F238E27FC236}">
                <a16:creationId xmlns:a16="http://schemas.microsoft.com/office/drawing/2014/main" id="{4B4BA775-55C7-B84A-A4F7-F1D7E28AA437}"/>
              </a:ext>
            </a:extLst>
          </p:cNvPr>
          <p:cNvSpPr>
            <a:spLocks noGrp="1"/>
          </p:cNvSpPr>
          <p:nvPr>
            <p:ph type="body" sz="quarter" idx="26"/>
          </p:nvPr>
        </p:nvSpPr>
        <p:spPr/>
        <p:txBody>
          <a:bodyPr/>
          <a:lstStyle/>
          <a:p>
            <a:pPr marL="0" indent="0">
              <a:buNone/>
            </a:pPr>
            <a:r>
              <a:rPr lang="en-GB" dirty="0" err="1"/>
              <a:t>OpenLearn</a:t>
            </a:r>
            <a:r>
              <a:rPr lang="en-GB" dirty="0"/>
              <a:t> was successfully transformed to be optimised for mobile, with an improved user experience, and greater security for all users in 2017.</a:t>
            </a:r>
          </a:p>
          <a:p>
            <a:pPr marL="0" indent="0">
              <a:buNone/>
            </a:pPr>
            <a:r>
              <a:rPr lang="en-GB" dirty="0"/>
              <a:t>NashTech continues to work with The Open University, continually improving these capabilities, while adding new features and implementations to enhance the learning experience on the </a:t>
            </a:r>
            <a:r>
              <a:rPr lang="en-GB" dirty="0" err="1"/>
              <a:t>OpenLearn</a:t>
            </a:r>
            <a:r>
              <a:rPr lang="en-GB" dirty="0"/>
              <a:t> platform.</a:t>
            </a:r>
            <a:endParaRPr lang="en-VN" dirty="0"/>
          </a:p>
        </p:txBody>
      </p:sp>
      <p:sp>
        <p:nvSpPr>
          <p:cNvPr id="17" name="Text Placeholder 16">
            <a:extLst>
              <a:ext uri="{FF2B5EF4-FFF2-40B4-BE49-F238E27FC236}">
                <a16:creationId xmlns:a16="http://schemas.microsoft.com/office/drawing/2014/main" id="{5745E128-4F89-4BBB-8448-BF588E33C680}"/>
              </a:ext>
            </a:extLst>
          </p:cNvPr>
          <p:cNvSpPr>
            <a:spLocks noGrp="1"/>
          </p:cNvSpPr>
          <p:nvPr>
            <p:ph type="body" sz="quarter" idx="27"/>
          </p:nvPr>
        </p:nvSpPr>
        <p:spPr>
          <a:xfrm>
            <a:off x="9572624" y="471170"/>
            <a:ext cx="2371724" cy="3613150"/>
          </a:xfrm>
        </p:spPr>
        <p:txBody>
          <a:bodyPr>
            <a:normAutofit fontScale="92500"/>
          </a:bodyPr>
          <a:lstStyle/>
          <a:p>
            <a:r>
              <a:rPr lang="en-GB" i="1" dirty="0"/>
              <a:t>“NashTech currently provides IT development for the site, which hosts over 15,000 free courses, videos and educational interactives and which reaches over 8.5m people a year. </a:t>
            </a:r>
            <a:endParaRPr lang="en-GB" dirty="0"/>
          </a:p>
          <a:p>
            <a:r>
              <a:rPr lang="en-GB" i="1" dirty="0" err="1"/>
              <a:t>NashTech’s</a:t>
            </a:r>
            <a:r>
              <a:rPr lang="en-GB" i="1" dirty="0"/>
              <a:t> involvement has been critical to delivering robust development deploys for the last two years, its offshore team going the extra mile when needed. They are the hidden, but vital, element to a smooth-running platform that showcases the very best of Open University teaching to the world.” </a:t>
            </a:r>
            <a:endParaRPr lang="en-GB" dirty="0"/>
          </a:p>
        </p:txBody>
      </p:sp>
      <p:sp>
        <p:nvSpPr>
          <p:cNvPr id="19" name="Text Placeholder 18">
            <a:extLst>
              <a:ext uri="{FF2B5EF4-FFF2-40B4-BE49-F238E27FC236}">
                <a16:creationId xmlns:a16="http://schemas.microsoft.com/office/drawing/2014/main" id="{9EC34460-7C99-4B75-8DA4-E397ECC00B5E}"/>
              </a:ext>
            </a:extLst>
          </p:cNvPr>
          <p:cNvSpPr>
            <a:spLocks noGrp="1"/>
          </p:cNvSpPr>
          <p:nvPr>
            <p:ph type="body" sz="quarter" idx="28"/>
          </p:nvPr>
        </p:nvSpPr>
        <p:spPr/>
        <p:txBody>
          <a:bodyPr/>
          <a:lstStyle/>
          <a:p>
            <a:r>
              <a:rPr lang="en-GB" dirty="0" err="1"/>
              <a:t>Dr.</a:t>
            </a:r>
            <a:r>
              <a:rPr lang="en-GB" dirty="0"/>
              <a:t> Patrina Law</a:t>
            </a:r>
          </a:p>
        </p:txBody>
      </p:sp>
      <p:sp>
        <p:nvSpPr>
          <p:cNvPr id="21" name="Text Placeholder 20">
            <a:extLst>
              <a:ext uri="{FF2B5EF4-FFF2-40B4-BE49-F238E27FC236}">
                <a16:creationId xmlns:a16="http://schemas.microsoft.com/office/drawing/2014/main" id="{A7F454AC-4D67-49CD-B218-9067A567836A}"/>
              </a:ext>
            </a:extLst>
          </p:cNvPr>
          <p:cNvSpPr>
            <a:spLocks noGrp="1"/>
          </p:cNvSpPr>
          <p:nvPr>
            <p:ph type="body" sz="quarter" idx="29"/>
          </p:nvPr>
        </p:nvSpPr>
        <p:spPr>
          <a:xfrm>
            <a:off x="9572624" y="4777844"/>
            <a:ext cx="2371725" cy="540349"/>
          </a:xfrm>
        </p:spPr>
        <p:txBody>
          <a:bodyPr>
            <a:normAutofit lnSpcReduction="10000"/>
          </a:bodyPr>
          <a:lstStyle/>
          <a:p>
            <a:r>
              <a:rPr lang="en-GB" i="0" dirty="0"/>
              <a:t>Head of </a:t>
            </a:r>
            <a:r>
              <a:rPr lang="en-GB" i="0" dirty="0" err="1"/>
              <a:t>OpenLearn</a:t>
            </a:r>
            <a:r>
              <a:rPr lang="en-GB" i="0" dirty="0"/>
              <a:t>, Open University</a:t>
            </a:r>
            <a:endParaRPr lang="en-GB" dirty="0"/>
          </a:p>
        </p:txBody>
      </p:sp>
      <p:sp>
        <p:nvSpPr>
          <p:cNvPr id="14" name="Text Placeholder 13">
            <a:extLst>
              <a:ext uri="{FF2B5EF4-FFF2-40B4-BE49-F238E27FC236}">
                <a16:creationId xmlns:a16="http://schemas.microsoft.com/office/drawing/2014/main" id="{98415B67-9975-4B05-B327-310279D0A7CC}"/>
              </a:ext>
            </a:extLst>
          </p:cNvPr>
          <p:cNvSpPr>
            <a:spLocks noGrp="1"/>
          </p:cNvSpPr>
          <p:nvPr>
            <p:ph type="body" sz="quarter" idx="31"/>
          </p:nvPr>
        </p:nvSpPr>
        <p:spPr/>
        <p:txBody>
          <a:bodyPr/>
          <a:lstStyle/>
          <a:p>
            <a:r>
              <a:rPr lang="en-GB" dirty="0"/>
              <a:t>Education</a:t>
            </a:r>
          </a:p>
        </p:txBody>
      </p:sp>
      <p:sp>
        <p:nvSpPr>
          <p:cNvPr id="15" name="Text Placeholder 14">
            <a:extLst>
              <a:ext uri="{FF2B5EF4-FFF2-40B4-BE49-F238E27FC236}">
                <a16:creationId xmlns:a16="http://schemas.microsoft.com/office/drawing/2014/main" id="{825D8ED9-9CF7-4469-9B9F-6D38EEB105F4}"/>
              </a:ext>
            </a:extLst>
          </p:cNvPr>
          <p:cNvSpPr>
            <a:spLocks noGrp="1"/>
          </p:cNvSpPr>
          <p:nvPr>
            <p:ph type="body" sz="quarter" idx="32"/>
          </p:nvPr>
        </p:nvSpPr>
        <p:spPr/>
        <p:txBody>
          <a:bodyPr/>
          <a:lstStyle/>
          <a:p>
            <a:r>
              <a:rPr lang="en-GB" dirty="0"/>
              <a:t>Software development</a:t>
            </a:r>
          </a:p>
        </p:txBody>
      </p:sp>
      <p:sp>
        <p:nvSpPr>
          <p:cNvPr id="16" name="Text Placeholder 15">
            <a:extLst>
              <a:ext uri="{FF2B5EF4-FFF2-40B4-BE49-F238E27FC236}">
                <a16:creationId xmlns:a16="http://schemas.microsoft.com/office/drawing/2014/main" id="{95AD9911-49B8-4D4D-A7B8-39687D7BE923}"/>
              </a:ext>
            </a:extLst>
          </p:cNvPr>
          <p:cNvSpPr>
            <a:spLocks noGrp="1"/>
          </p:cNvSpPr>
          <p:nvPr>
            <p:ph type="body" sz="quarter" idx="33"/>
          </p:nvPr>
        </p:nvSpPr>
        <p:spPr/>
        <p:txBody>
          <a:bodyPr/>
          <a:lstStyle/>
          <a:p>
            <a:r>
              <a:rPr lang="en-GB" dirty="0"/>
              <a:t>Moodle &amp; Drupal</a:t>
            </a:r>
          </a:p>
        </p:txBody>
      </p:sp>
    </p:spTree>
    <p:extLst>
      <p:ext uri="{BB962C8B-B14F-4D97-AF65-F5344CB8AC3E}">
        <p14:creationId xmlns:p14="http://schemas.microsoft.com/office/powerpoint/2010/main" val="4258815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B07EE1-3DFE-AA4C-A5B6-1EF564ED172E}"/>
              </a:ext>
            </a:extLst>
          </p:cNvPr>
          <p:cNvSpPr>
            <a:spLocks noGrp="1"/>
          </p:cNvSpPr>
          <p:nvPr>
            <p:ph type="body" sz="quarter" idx="17"/>
          </p:nvPr>
        </p:nvSpPr>
        <p:spPr/>
        <p:txBody>
          <a:bodyPr/>
          <a:lstStyle/>
          <a:p>
            <a:r>
              <a:rPr lang="en-GB" dirty="0"/>
              <a:t>The solution</a:t>
            </a:r>
            <a:endParaRPr lang="en-VN" dirty="0"/>
          </a:p>
        </p:txBody>
      </p:sp>
      <p:sp>
        <p:nvSpPr>
          <p:cNvPr id="4" name="Text Placeholder 3">
            <a:extLst>
              <a:ext uri="{FF2B5EF4-FFF2-40B4-BE49-F238E27FC236}">
                <a16:creationId xmlns:a16="http://schemas.microsoft.com/office/drawing/2014/main" id="{5F15C35B-58A6-914C-A487-17BADAB29887}"/>
              </a:ext>
            </a:extLst>
          </p:cNvPr>
          <p:cNvSpPr>
            <a:spLocks noGrp="1"/>
          </p:cNvSpPr>
          <p:nvPr>
            <p:ph type="body" sz="quarter" idx="19"/>
          </p:nvPr>
        </p:nvSpPr>
        <p:spPr/>
        <p:txBody>
          <a:bodyPr/>
          <a:lstStyle/>
          <a:p>
            <a:r>
              <a:rPr lang="en-GB" dirty="0"/>
              <a:t>The challenge</a:t>
            </a:r>
            <a:endParaRPr lang="en-VN" dirty="0"/>
          </a:p>
        </p:txBody>
      </p:sp>
      <p:sp>
        <p:nvSpPr>
          <p:cNvPr id="5" name="Text Placeholder 4">
            <a:extLst>
              <a:ext uri="{FF2B5EF4-FFF2-40B4-BE49-F238E27FC236}">
                <a16:creationId xmlns:a16="http://schemas.microsoft.com/office/drawing/2014/main" id="{6F0BB1A1-B8A2-0346-9B6A-7B51C3F9F7AD}"/>
              </a:ext>
            </a:extLst>
          </p:cNvPr>
          <p:cNvSpPr>
            <a:spLocks noGrp="1"/>
          </p:cNvSpPr>
          <p:nvPr>
            <p:ph type="body" sz="quarter" idx="21"/>
          </p:nvPr>
        </p:nvSpPr>
        <p:spPr/>
        <p:txBody>
          <a:bodyPr/>
          <a:lstStyle/>
          <a:p>
            <a:r>
              <a:rPr lang="en-GB" dirty="0"/>
              <a:t>The outcomes</a:t>
            </a:r>
            <a:endParaRPr lang="en-VN" dirty="0"/>
          </a:p>
        </p:txBody>
      </p:sp>
      <p:sp>
        <p:nvSpPr>
          <p:cNvPr id="6" name="Text Placeholder 5">
            <a:extLst>
              <a:ext uri="{FF2B5EF4-FFF2-40B4-BE49-F238E27FC236}">
                <a16:creationId xmlns:a16="http://schemas.microsoft.com/office/drawing/2014/main" id="{A85782C8-4CCA-9045-9456-68B652BC0583}"/>
              </a:ext>
            </a:extLst>
          </p:cNvPr>
          <p:cNvSpPr>
            <a:spLocks noGrp="1"/>
          </p:cNvSpPr>
          <p:nvPr>
            <p:ph type="body" sz="quarter" idx="23"/>
          </p:nvPr>
        </p:nvSpPr>
        <p:spPr/>
        <p:txBody>
          <a:bodyPr>
            <a:normAutofit/>
          </a:bodyPr>
          <a:lstStyle/>
          <a:p>
            <a:r>
              <a:rPr lang="en-GB" dirty="0"/>
              <a:t>U-Explore is a UK based EdTech company specialising in careers guidance. They aim to ensure that every young person has access to the best information, advice and opportunities that will shape their future, regardless of who or where they are.</a:t>
            </a:r>
            <a:endParaRPr lang="en-VN" dirty="0"/>
          </a:p>
        </p:txBody>
      </p:sp>
      <p:sp>
        <p:nvSpPr>
          <p:cNvPr id="7" name="Text Placeholder 6">
            <a:extLst>
              <a:ext uri="{FF2B5EF4-FFF2-40B4-BE49-F238E27FC236}">
                <a16:creationId xmlns:a16="http://schemas.microsoft.com/office/drawing/2014/main" id="{AB135B58-6857-FB4F-B66C-EEA4244B05CA}"/>
              </a:ext>
            </a:extLst>
          </p:cNvPr>
          <p:cNvSpPr>
            <a:spLocks noGrp="1"/>
          </p:cNvSpPr>
          <p:nvPr>
            <p:ph type="body" sz="quarter" idx="24"/>
          </p:nvPr>
        </p:nvSpPr>
        <p:spPr/>
        <p:txBody>
          <a:bodyPr/>
          <a:lstStyle/>
          <a:p>
            <a:pPr marL="0" indent="0">
              <a:buNone/>
            </a:pPr>
            <a:r>
              <a:rPr lang="en-GB" dirty="0"/>
              <a:t>U-Explore needed to get its product to market fast - a new platform for career guidance within an evolving market opportunity, while working within tight budget constraints. They needed to select the right solutions and features without compromising on quality. </a:t>
            </a:r>
          </a:p>
          <a:p>
            <a:pPr marL="0" indent="0">
              <a:buNone/>
            </a:pPr>
            <a:r>
              <a:rPr lang="en-GB" dirty="0"/>
              <a:t>U-Explore had also wanted to adopt agile approaches to its application development and depart from their existing burdensome applications, but given their budget constraints, they weren’t sure if this would be possible to achieve.</a:t>
            </a:r>
            <a:endParaRPr lang="en-VN" dirty="0"/>
          </a:p>
        </p:txBody>
      </p:sp>
      <p:sp>
        <p:nvSpPr>
          <p:cNvPr id="8" name="Text Placeholder 7">
            <a:extLst>
              <a:ext uri="{FF2B5EF4-FFF2-40B4-BE49-F238E27FC236}">
                <a16:creationId xmlns:a16="http://schemas.microsoft.com/office/drawing/2014/main" id="{28DAFFD2-12FC-7C45-927C-4875AC3C2D6C}"/>
              </a:ext>
            </a:extLst>
          </p:cNvPr>
          <p:cNvSpPr>
            <a:spLocks noGrp="1"/>
          </p:cNvSpPr>
          <p:nvPr>
            <p:ph type="body" sz="quarter" idx="25"/>
          </p:nvPr>
        </p:nvSpPr>
        <p:spPr/>
        <p:txBody>
          <a:bodyPr/>
          <a:lstStyle/>
          <a:p>
            <a:pPr marL="0" indent="0">
              <a:buNone/>
            </a:pPr>
            <a:r>
              <a:rPr lang="en-GB" dirty="0"/>
              <a:t>NashTech was able to introduce an advanced micro services architecture using agile methodologies and robust engineering principles. They were able to meet all of U-Explore’s objectives by working collaboratively with the product owners, and NashTech built a platform that can be continually developed with new features added as required.</a:t>
            </a:r>
          </a:p>
          <a:p>
            <a:pPr marL="0" indent="0">
              <a:buNone/>
            </a:pPr>
            <a:r>
              <a:rPr lang="en-GB" dirty="0"/>
              <a:t>The use of tools such as Jira and Teams plus flexibility to apply different approaches, such as Scrum and Kanban, allowed the company to assess and select different features and thereby maximise the value delivery within their time and budget constraints.</a:t>
            </a:r>
            <a:endParaRPr lang="en-VN" dirty="0"/>
          </a:p>
        </p:txBody>
      </p:sp>
      <p:sp>
        <p:nvSpPr>
          <p:cNvPr id="9" name="Text Placeholder 8">
            <a:extLst>
              <a:ext uri="{FF2B5EF4-FFF2-40B4-BE49-F238E27FC236}">
                <a16:creationId xmlns:a16="http://schemas.microsoft.com/office/drawing/2014/main" id="{4B4BA775-55C7-B84A-A4F7-F1D7E28AA437}"/>
              </a:ext>
            </a:extLst>
          </p:cNvPr>
          <p:cNvSpPr>
            <a:spLocks noGrp="1"/>
          </p:cNvSpPr>
          <p:nvPr>
            <p:ph type="body" sz="quarter" idx="26"/>
          </p:nvPr>
        </p:nvSpPr>
        <p:spPr/>
        <p:txBody>
          <a:bodyPr/>
          <a:lstStyle/>
          <a:p>
            <a:pPr marL="0" indent="0">
              <a:buNone/>
            </a:pPr>
            <a:r>
              <a:rPr lang="en-GB" dirty="0"/>
              <a:t>Throughout the project engagement, U-Explore identified new target audiences and use cases for the platform. Our governance and adaptable delivery allowed U-Explore to quickly include new features, to help U-Explore assess and decide on the best approach for them and then update the delivery plan.</a:t>
            </a:r>
          </a:p>
          <a:p>
            <a:pPr marL="0" indent="0">
              <a:buNone/>
            </a:pPr>
            <a:r>
              <a:rPr lang="en-GB" dirty="0"/>
              <a:t>As well as delivering value early, this has allowed U-Explore to exploit new business opportunities quickly and move towards becoming an agile enterprise.</a:t>
            </a:r>
            <a:endParaRPr lang="en-VN" dirty="0"/>
          </a:p>
        </p:txBody>
      </p:sp>
      <p:sp>
        <p:nvSpPr>
          <p:cNvPr id="17" name="Text Placeholder 16">
            <a:extLst>
              <a:ext uri="{FF2B5EF4-FFF2-40B4-BE49-F238E27FC236}">
                <a16:creationId xmlns:a16="http://schemas.microsoft.com/office/drawing/2014/main" id="{5745E128-4F89-4BBB-8448-BF588E33C680}"/>
              </a:ext>
            </a:extLst>
          </p:cNvPr>
          <p:cNvSpPr>
            <a:spLocks noGrp="1"/>
          </p:cNvSpPr>
          <p:nvPr>
            <p:ph type="body" sz="quarter" idx="31"/>
          </p:nvPr>
        </p:nvSpPr>
        <p:spPr/>
        <p:txBody>
          <a:bodyPr/>
          <a:lstStyle/>
          <a:p>
            <a:r>
              <a:rPr lang="en-GB" dirty="0"/>
              <a:t>Education</a:t>
            </a:r>
          </a:p>
          <a:p>
            <a:endParaRPr lang="en-GB" dirty="0"/>
          </a:p>
        </p:txBody>
      </p:sp>
      <p:sp>
        <p:nvSpPr>
          <p:cNvPr id="19" name="Text Placeholder 18">
            <a:extLst>
              <a:ext uri="{FF2B5EF4-FFF2-40B4-BE49-F238E27FC236}">
                <a16:creationId xmlns:a16="http://schemas.microsoft.com/office/drawing/2014/main" id="{9EC34460-7C99-4B75-8DA4-E397ECC00B5E}"/>
              </a:ext>
            </a:extLst>
          </p:cNvPr>
          <p:cNvSpPr>
            <a:spLocks noGrp="1"/>
          </p:cNvSpPr>
          <p:nvPr>
            <p:ph type="body" sz="quarter" idx="32"/>
          </p:nvPr>
        </p:nvSpPr>
        <p:spPr/>
        <p:txBody>
          <a:bodyPr/>
          <a:lstStyle/>
          <a:p>
            <a:r>
              <a:rPr lang="en-GB" dirty="0"/>
              <a:t>Software development</a:t>
            </a:r>
          </a:p>
        </p:txBody>
      </p:sp>
      <p:sp>
        <p:nvSpPr>
          <p:cNvPr id="21" name="Text Placeholder 20">
            <a:extLst>
              <a:ext uri="{FF2B5EF4-FFF2-40B4-BE49-F238E27FC236}">
                <a16:creationId xmlns:a16="http://schemas.microsoft.com/office/drawing/2014/main" id="{A7F454AC-4D67-49CD-B218-9067A567836A}"/>
              </a:ext>
            </a:extLst>
          </p:cNvPr>
          <p:cNvSpPr>
            <a:spLocks noGrp="1"/>
          </p:cNvSpPr>
          <p:nvPr>
            <p:ph type="body" sz="quarter" idx="33"/>
          </p:nvPr>
        </p:nvSpPr>
        <p:spPr/>
        <p:txBody>
          <a:bodyPr/>
          <a:lstStyle/>
          <a:p>
            <a:r>
              <a:rPr lang="en-GB" dirty="0"/>
              <a:t>Microservices architecture</a:t>
            </a:r>
          </a:p>
          <a:p>
            <a:endParaRPr lang="en-GB" dirty="0"/>
          </a:p>
        </p:txBody>
      </p:sp>
      <p:pic>
        <p:nvPicPr>
          <p:cNvPr id="12" name="Picture Placeholder 11" descr="Logo&#10;&#10;Description automatically generated">
            <a:extLst>
              <a:ext uri="{FF2B5EF4-FFF2-40B4-BE49-F238E27FC236}">
                <a16:creationId xmlns:a16="http://schemas.microsoft.com/office/drawing/2014/main" id="{65BFF435-D13E-4F62-AEE6-7BD6E4ECEACC}"/>
              </a:ext>
            </a:extLst>
          </p:cNvPr>
          <p:cNvPicPr>
            <a:picLocks noGrp="1" noChangeAspect="1"/>
          </p:cNvPicPr>
          <p:nvPr>
            <p:ph type="pic" sz="quarter" idx="10"/>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4114512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38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27787C-4E9D-4302-8AAC-299419A670D4}"/>
              </a:ext>
            </a:extLst>
          </p:cNvPr>
          <p:cNvSpPr>
            <a:spLocks noGrp="1"/>
          </p:cNvSpPr>
          <p:nvPr>
            <p:ph type="title"/>
          </p:nvPr>
        </p:nvSpPr>
        <p:spPr>
          <a:xfrm>
            <a:off x="838200" y="405446"/>
            <a:ext cx="4311869" cy="538696"/>
          </a:xfrm>
        </p:spPr>
        <p:txBody>
          <a:bodyPr/>
          <a:lstStyle/>
          <a:p>
            <a:r>
              <a:rPr lang="en-GB" dirty="0"/>
              <a:t>Our DNA</a:t>
            </a:r>
          </a:p>
        </p:txBody>
      </p:sp>
      <p:sp>
        <p:nvSpPr>
          <p:cNvPr id="7" name="Text Placeholder 6">
            <a:extLst>
              <a:ext uri="{FF2B5EF4-FFF2-40B4-BE49-F238E27FC236}">
                <a16:creationId xmlns:a16="http://schemas.microsoft.com/office/drawing/2014/main" id="{BE6569A3-BB07-42BF-81EB-FDCD87417381}"/>
              </a:ext>
            </a:extLst>
          </p:cNvPr>
          <p:cNvSpPr>
            <a:spLocks noGrp="1"/>
          </p:cNvSpPr>
          <p:nvPr>
            <p:ph type="body" sz="quarter" idx="35"/>
          </p:nvPr>
        </p:nvSpPr>
        <p:spPr>
          <a:xfrm>
            <a:off x="838200" y="1361663"/>
            <a:ext cx="4311869" cy="4681538"/>
          </a:xfrm>
        </p:spPr>
        <p:txBody>
          <a:bodyPr/>
          <a:lstStyle/>
          <a:p>
            <a:pPr marL="0" indent="0">
              <a:buNone/>
            </a:pPr>
            <a:r>
              <a:rPr lang="en-GB" dirty="0"/>
              <a:t>Technology changes rapidly and transforms everything it touches.</a:t>
            </a:r>
          </a:p>
          <a:p>
            <a:pPr marL="0" indent="0">
              <a:buNone/>
            </a:pPr>
            <a:r>
              <a:rPr lang="en-GB" dirty="0"/>
              <a:t>At NashTech, we encourage every employee to think creatively, drive initiatives and take everything from good to great.</a:t>
            </a:r>
          </a:p>
        </p:txBody>
      </p:sp>
      <p:pic>
        <p:nvPicPr>
          <p:cNvPr id="5" name="Content Placeholder 4" descr="A picture containing person, outdoor, group, crowd&#10;&#10;Description automatically generated">
            <a:extLst>
              <a:ext uri="{FF2B5EF4-FFF2-40B4-BE49-F238E27FC236}">
                <a16:creationId xmlns:a16="http://schemas.microsoft.com/office/drawing/2014/main" id="{D42C02ED-5ACD-4915-81C4-F6B5D9971511}"/>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475288" y="0"/>
            <a:ext cx="6716712" cy="6858000"/>
          </a:xfrm>
        </p:spPr>
      </p:pic>
    </p:spTree>
    <p:extLst>
      <p:ext uri="{BB962C8B-B14F-4D97-AF65-F5344CB8AC3E}">
        <p14:creationId xmlns:p14="http://schemas.microsoft.com/office/powerpoint/2010/main" val="53378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2931-4617-4E7B-87F9-D6AE31BF0C21}"/>
              </a:ext>
            </a:extLst>
          </p:cNvPr>
          <p:cNvSpPr>
            <a:spLocks noGrp="1"/>
          </p:cNvSpPr>
          <p:nvPr>
            <p:ph type="title"/>
          </p:nvPr>
        </p:nvSpPr>
        <p:spPr/>
        <p:txBody>
          <a:bodyPr/>
          <a:lstStyle/>
          <a:p>
            <a:r>
              <a:rPr lang="en-GB" dirty="0"/>
              <a:t>Why NashTech</a:t>
            </a:r>
          </a:p>
        </p:txBody>
      </p:sp>
      <p:sp>
        <p:nvSpPr>
          <p:cNvPr id="3" name="Text Placeholder 2">
            <a:extLst>
              <a:ext uri="{FF2B5EF4-FFF2-40B4-BE49-F238E27FC236}">
                <a16:creationId xmlns:a16="http://schemas.microsoft.com/office/drawing/2014/main" id="{F6003765-DBE7-42A4-89B2-1919160255B3}"/>
              </a:ext>
            </a:extLst>
          </p:cNvPr>
          <p:cNvSpPr>
            <a:spLocks noGrp="1"/>
          </p:cNvSpPr>
          <p:nvPr>
            <p:ph type="body" sz="quarter" idx="35"/>
          </p:nvPr>
        </p:nvSpPr>
        <p:spPr/>
        <p:txBody>
          <a:bodyPr/>
          <a:lstStyle/>
          <a:p>
            <a:endParaRPr lang="en-GB"/>
          </a:p>
        </p:txBody>
      </p:sp>
      <p:sp>
        <p:nvSpPr>
          <p:cNvPr id="4" name="Content Placeholder 3">
            <a:extLst>
              <a:ext uri="{FF2B5EF4-FFF2-40B4-BE49-F238E27FC236}">
                <a16:creationId xmlns:a16="http://schemas.microsoft.com/office/drawing/2014/main" id="{6D597F52-52DF-4DFD-A286-52E0A259F05B}"/>
              </a:ext>
            </a:extLst>
          </p:cNvPr>
          <p:cNvSpPr txBox="1">
            <a:spLocks/>
          </p:cNvSpPr>
          <p:nvPr/>
        </p:nvSpPr>
        <p:spPr>
          <a:xfrm>
            <a:off x="891540" y="2126179"/>
            <a:ext cx="5071830" cy="1620911"/>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600">
                <a:latin typeface="Arial"/>
                <a:cs typeface="Arial"/>
              </a:rPr>
              <a:t>Contracting with UK company who has brand, assets and recruitment relations at risk</a:t>
            </a:r>
            <a:endParaRPr lang="vi-VN" sz="1600">
              <a:latin typeface="Arial" panose="020B0604020202020204" pitchFamily="34" charset="0"/>
              <a:cs typeface="Arial" panose="020B0604020202020204" pitchFamily="34" charset="0"/>
            </a:endParaRPr>
          </a:p>
          <a:p>
            <a:r>
              <a:rPr lang="en-GB" sz="1600">
                <a:latin typeface="Arial"/>
                <a:cs typeface="Arial"/>
              </a:rPr>
              <a:t>Strong governance – robust IP and data protection</a:t>
            </a:r>
            <a:endParaRPr lang="vi-VN" sz="1600">
              <a:latin typeface="Arial" panose="020B0604020202020204" pitchFamily="34" charset="0"/>
              <a:cs typeface="Arial" panose="020B0604020202020204" pitchFamily="34" charset="0"/>
            </a:endParaRPr>
          </a:p>
          <a:p>
            <a:pPr lvl="1">
              <a:buFont typeface="Arial" charset="0"/>
              <a:buChar char="-"/>
            </a:pPr>
            <a:endParaRPr lang="en-GB" sz="1600" dirty="0">
              <a:latin typeface="Arial"/>
              <a:cs typeface="Arial"/>
            </a:endParaRPr>
          </a:p>
        </p:txBody>
      </p:sp>
      <p:sp>
        <p:nvSpPr>
          <p:cNvPr id="5" name="Content Placeholder 3">
            <a:extLst>
              <a:ext uri="{FF2B5EF4-FFF2-40B4-BE49-F238E27FC236}">
                <a16:creationId xmlns:a16="http://schemas.microsoft.com/office/drawing/2014/main" id="{8AFC64B3-9C9E-4749-8A82-242DED98745E}"/>
              </a:ext>
            </a:extLst>
          </p:cNvPr>
          <p:cNvSpPr txBox="1">
            <a:spLocks/>
          </p:cNvSpPr>
          <p:nvPr/>
        </p:nvSpPr>
        <p:spPr>
          <a:xfrm>
            <a:off x="952500" y="4671259"/>
            <a:ext cx="5071830" cy="20095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sz="1600" b="1">
              <a:latin typeface="Arial"/>
              <a:cs typeface="Arial"/>
            </a:endParaRPr>
          </a:p>
          <a:p>
            <a:r>
              <a:rPr lang="en-GB" sz="1600">
                <a:latin typeface="Arial"/>
                <a:cs typeface="Arial"/>
              </a:rPr>
              <a:t>Vietnam is an outstanding place to find high quality, energetic and enthusiastic talent </a:t>
            </a:r>
            <a:endParaRPr lang="en-GB">
              <a:latin typeface="Arial"/>
              <a:cs typeface="Arial"/>
            </a:endParaRPr>
          </a:p>
          <a:p>
            <a:r>
              <a:rPr lang="en-GB" sz="1600">
                <a:latin typeface="Arial"/>
                <a:cs typeface="Arial"/>
              </a:rPr>
              <a:t>The brightest minds seek careers in IT</a:t>
            </a:r>
            <a:endParaRPr lang="en-GB">
              <a:latin typeface="Arial"/>
              <a:cs typeface="Arial"/>
            </a:endParaRPr>
          </a:p>
          <a:p>
            <a:r>
              <a:rPr lang="en-GB" sz="1600">
                <a:latin typeface="Arial"/>
                <a:cs typeface="Arial"/>
              </a:rPr>
              <a:t>2,000 employees; operational JVs provide access to much larger pool of resource</a:t>
            </a:r>
            <a:endParaRPr lang="en-GB">
              <a:latin typeface="Arial"/>
              <a:cs typeface="Arial"/>
            </a:endParaRPr>
          </a:p>
          <a:p>
            <a:pPr lvl="1">
              <a:buFont typeface="Arial" charset="0"/>
              <a:buChar char="•"/>
            </a:pPr>
            <a:endParaRPr lang="en-GB" sz="1600">
              <a:latin typeface="Arial"/>
              <a:cs typeface="Arial"/>
            </a:endParaRPr>
          </a:p>
          <a:p>
            <a:pPr lvl="1"/>
            <a:endParaRPr lang="en-GB" sz="1600">
              <a:latin typeface="Arial"/>
              <a:cs typeface="Arial"/>
            </a:endParaRPr>
          </a:p>
        </p:txBody>
      </p:sp>
      <p:sp>
        <p:nvSpPr>
          <p:cNvPr id="6" name="Content Placeholder 3">
            <a:extLst>
              <a:ext uri="{FF2B5EF4-FFF2-40B4-BE49-F238E27FC236}">
                <a16:creationId xmlns:a16="http://schemas.microsoft.com/office/drawing/2014/main" id="{BF6F32E1-8110-40A8-AD48-7A90E6B534D3}"/>
              </a:ext>
            </a:extLst>
          </p:cNvPr>
          <p:cNvSpPr txBox="1">
            <a:spLocks/>
          </p:cNvSpPr>
          <p:nvPr/>
        </p:nvSpPr>
        <p:spPr>
          <a:xfrm>
            <a:off x="6297211" y="4669109"/>
            <a:ext cx="4758423" cy="184404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sz="1600" b="1">
              <a:latin typeface="Arial"/>
              <a:cs typeface="Arial"/>
            </a:endParaRPr>
          </a:p>
          <a:p>
            <a:r>
              <a:rPr lang="en-GB" sz="1600">
                <a:ea typeface="+mn-lt"/>
                <a:cs typeface="+mn-lt"/>
              </a:rPr>
              <a:t>Unbeatable</a:t>
            </a:r>
            <a:r>
              <a:rPr lang="en-GB" sz="1600">
                <a:latin typeface="Arial"/>
                <a:cs typeface="Arial"/>
              </a:rPr>
              <a:t> value for money</a:t>
            </a:r>
            <a:endParaRPr lang="en-GB">
              <a:latin typeface="Arial"/>
              <a:cs typeface="Arial"/>
            </a:endParaRPr>
          </a:p>
          <a:p>
            <a:r>
              <a:rPr lang="en-GB" sz="1600">
                <a:latin typeface="Arial"/>
                <a:cs typeface="Arial"/>
              </a:rPr>
              <a:t>Flexible and scalable engagement models</a:t>
            </a:r>
            <a:endParaRPr lang="en-GB">
              <a:latin typeface="Arial"/>
              <a:cs typeface="Arial"/>
            </a:endParaRPr>
          </a:p>
          <a:p>
            <a:r>
              <a:rPr lang="en-GB" sz="1600">
                <a:latin typeface="Arial"/>
                <a:cs typeface="Arial"/>
              </a:rPr>
              <a:t>Reliable, trusted delivery partner with demonstrable long term relationships</a:t>
            </a:r>
            <a:endParaRPr lang="en-GB">
              <a:latin typeface="Arial"/>
              <a:cs typeface="Arial"/>
            </a:endParaRPr>
          </a:p>
          <a:p>
            <a:pPr lvl="1">
              <a:buFont typeface="Arial" charset="0"/>
              <a:buChar char="•"/>
            </a:pPr>
            <a:endParaRPr lang="en-GB" sz="1600" b="1">
              <a:cs typeface="Arial"/>
            </a:endParaRPr>
          </a:p>
          <a:p>
            <a:pPr lvl="1"/>
            <a:endParaRPr lang="en-GB" sz="1600">
              <a:latin typeface="Arial"/>
              <a:cs typeface="Arial"/>
            </a:endParaRPr>
          </a:p>
        </p:txBody>
      </p:sp>
      <p:pic>
        <p:nvPicPr>
          <p:cNvPr id="7" name="Hình ảnh 4" descr="Ảnh có chứa sáng, vẽ&#10;&#10;Mô tả được tạo với mức tin cậy rất cao">
            <a:extLst>
              <a:ext uri="{FF2B5EF4-FFF2-40B4-BE49-F238E27FC236}">
                <a16:creationId xmlns:a16="http://schemas.microsoft.com/office/drawing/2014/main" id="{AB690EF3-6DB2-4A3F-8AEA-821826506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107" y="1013145"/>
            <a:ext cx="1062260" cy="1012888"/>
          </a:xfrm>
          <a:prstGeom prst="rect">
            <a:avLst/>
          </a:prstGeom>
        </p:spPr>
      </p:pic>
      <p:sp>
        <p:nvSpPr>
          <p:cNvPr id="8" name="Hộp Văn bản 7">
            <a:extLst>
              <a:ext uri="{FF2B5EF4-FFF2-40B4-BE49-F238E27FC236}">
                <a16:creationId xmlns:a16="http://schemas.microsoft.com/office/drawing/2014/main" id="{DE1F1F19-4008-4164-BB8F-F38D2A62F409}"/>
              </a:ext>
            </a:extLst>
          </p:cNvPr>
          <p:cNvSpPr txBox="1"/>
          <p:nvPr/>
        </p:nvSpPr>
        <p:spPr>
          <a:xfrm>
            <a:off x="7940040" y="1417320"/>
            <a:ext cx="3215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C00000"/>
                </a:solidFill>
                <a:latin typeface="Arial"/>
                <a:cs typeface="Arial"/>
              </a:rPr>
              <a:t>HIGH QUALITY OUTCOMES</a:t>
            </a:r>
            <a:endParaRPr lang="vi-VN">
              <a:solidFill>
                <a:srgbClr val="C00000"/>
              </a:solidFill>
              <a:latin typeface="Arial"/>
              <a:cs typeface="Arial"/>
            </a:endParaRPr>
          </a:p>
        </p:txBody>
      </p:sp>
      <p:sp>
        <p:nvSpPr>
          <p:cNvPr id="9" name="Hộp Văn bản 9">
            <a:extLst>
              <a:ext uri="{FF2B5EF4-FFF2-40B4-BE49-F238E27FC236}">
                <a16:creationId xmlns:a16="http://schemas.microsoft.com/office/drawing/2014/main" id="{A93C1DFD-9D21-4BD7-8EB4-4E8E0B030FF7}"/>
              </a:ext>
            </a:extLst>
          </p:cNvPr>
          <p:cNvSpPr txBox="1"/>
          <p:nvPr/>
        </p:nvSpPr>
        <p:spPr>
          <a:xfrm>
            <a:off x="2148840" y="1417320"/>
            <a:ext cx="3215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C00000"/>
                </a:solidFill>
                <a:latin typeface="Arial"/>
                <a:cs typeface="Arial"/>
              </a:rPr>
              <a:t>TRUST</a:t>
            </a:r>
          </a:p>
        </p:txBody>
      </p:sp>
      <p:sp>
        <p:nvSpPr>
          <p:cNvPr id="10" name="Hộp Văn bản 10">
            <a:extLst>
              <a:ext uri="{FF2B5EF4-FFF2-40B4-BE49-F238E27FC236}">
                <a16:creationId xmlns:a16="http://schemas.microsoft.com/office/drawing/2014/main" id="{7C04C71D-C152-46D0-B375-67C59729D416}"/>
              </a:ext>
            </a:extLst>
          </p:cNvPr>
          <p:cNvSpPr txBox="1"/>
          <p:nvPr/>
        </p:nvSpPr>
        <p:spPr>
          <a:xfrm>
            <a:off x="7940040" y="4084320"/>
            <a:ext cx="3215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b="1">
              <a:latin typeface="Arial"/>
              <a:cs typeface="Arial"/>
            </a:endParaRPr>
          </a:p>
        </p:txBody>
      </p:sp>
      <p:sp>
        <p:nvSpPr>
          <p:cNvPr id="11" name="Hộp Văn bản 11">
            <a:extLst>
              <a:ext uri="{FF2B5EF4-FFF2-40B4-BE49-F238E27FC236}">
                <a16:creationId xmlns:a16="http://schemas.microsoft.com/office/drawing/2014/main" id="{4E5CAD34-0410-4A3B-9CA1-F71FA9A49DD6}"/>
              </a:ext>
            </a:extLst>
          </p:cNvPr>
          <p:cNvSpPr txBox="1"/>
          <p:nvPr/>
        </p:nvSpPr>
        <p:spPr>
          <a:xfrm>
            <a:off x="7955280" y="4206240"/>
            <a:ext cx="32156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C00000"/>
                </a:solidFill>
                <a:latin typeface="Arial"/>
                <a:cs typeface="Arial"/>
              </a:rPr>
              <a:t>EASY TO BUY FROM AND EASY TO WORK WITH</a:t>
            </a:r>
            <a:endParaRPr lang="vi-VN">
              <a:solidFill>
                <a:srgbClr val="C00000"/>
              </a:solidFill>
            </a:endParaRPr>
          </a:p>
        </p:txBody>
      </p:sp>
      <p:sp>
        <p:nvSpPr>
          <p:cNvPr id="12" name="Hộp Văn bản 12">
            <a:extLst>
              <a:ext uri="{FF2B5EF4-FFF2-40B4-BE49-F238E27FC236}">
                <a16:creationId xmlns:a16="http://schemas.microsoft.com/office/drawing/2014/main" id="{7258A2D7-7CA6-4045-9275-50D7B45C2349}"/>
              </a:ext>
            </a:extLst>
          </p:cNvPr>
          <p:cNvSpPr txBox="1"/>
          <p:nvPr/>
        </p:nvSpPr>
        <p:spPr>
          <a:xfrm>
            <a:off x="2164080" y="4206240"/>
            <a:ext cx="31775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C00000"/>
                </a:solidFill>
                <a:latin typeface="Arial"/>
              </a:rPr>
              <a:t>RIGHT PLACE RIGHT TIME</a:t>
            </a:r>
            <a:endParaRPr lang="vi-VN">
              <a:solidFill>
                <a:srgbClr val="C00000"/>
              </a:solidFill>
            </a:endParaRPr>
          </a:p>
        </p:txBody>
      </p:sp>
      <p:pic>
        <p:nvPicPr>
          <p:cNvPr id="13" name="Hình ảnh 14">
            <a:extLst>
              <a:ext uri="{FF2B5EF4-FFF2-40B4-BE49-F238E27FC236}">
                <a16:creationId xmlns:a16="http://schemas.microsoft.com/office/drawing/2014/main" id="{5559D7B2-DF56-4B43-891C-79480EA99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 y="3863340"/>
            <a:ext cx="1082040" cy="1059180"/>
          </a:xfrm>
          <a:prstGeom prst="rect">
            <a:avLst/>
          </a:prstGeom>
        </p:spPr>
      </p:pic>
      <p:pic>
        <p:nvPicPr>
          <p:cNvPr id="14" name="Hình ảnh 16" descr="Ảnh có chứa vẽ&#10;&#10;Mô tả được tạo với mức tin cậy rất cao">
            <a:extLst>
              <a:ext uri="{FF2B5EF4-FFF2-40B4-BE49-F238E27FC236}">
                <a16:creationId xmlns:a16="http://schemas.microsoft.com/office/drawing/2014/main" id="{D18E68CB-6C65-46C4-8196-2D9B2529B7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975360"/>
            <a:ext cx="1082040" cy="1082040"/>
          </a:xfrm>
          <a:prstGeom prst="rect">
            <a:avLst/>
          </a:prstGeom>
        </p:spPr>
      </p:pic>
      <p:pic>
        <p:nvPicPr>
          <p:cNvPr id="15" name="Hình ảnh 18" descr="Ảnh có chứa áo sơ mi, ký hiệu, vẽ&#10;&#10;Mô tả được tạo với mức tin cậy rất cao">
            <a:extLst>
              <a:ext uri="{FF2B5EF4-FFF2-40B4-BE49-F238E27FC236}">
                <a16:creationId xmlns:a16="http://schemas.microsoft.com/office/drawing/2014/main" id="{3237C2A7-9AA6-4139-AAB5-0C5226560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4160" y="3756660"/>
            <a:ext cx="1104900" cy="1097280"/>
          </a:xfrm>
          <a:prstGeom prst="rect">
            <a:avLst/>
          </a:prstGeom>
        </p:spPr>
      </p:pic>
      <p:sp>
        <p:nvSpPr>
          <p:cNvPr id="16" name="Content Placeholder 3">
            <a:extLst>
              <a:ext uri="{FF2B5EF4-FFF2-40B4-BE49-F238E27FC236}">
                <a16:creationId xmlns:a16="http://schemas.microsoft.com/office/drawing/2014/main" id="{9EF4FFF0-5329-4DC0-B79A-47F526491E9F}"/>
              </a:ext>
            </a:extLst>
          </p:cNvPr>
          <p:cNvSpPr txBox="1">
            <a:spLocks/>
          </p:cNvSpPr>
          <p:nvPr/>
        </p:nvSpPr>
        <p:spPr>
          <a:xfrm>
            <a:off x="6294120" y="2126179"/>
            <a:ext cx="5071830" cy="162091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600">
                <a:latin typeface="Arial"/>
                <a:cs typeface="Arial"/>
              </a:rPr>
              <a:t>CMMi level 5 certification</a:t>
            </a:r>
            <a:endParaRPr lang="vi-VN" sz="1600">
              <a:latin typeface="Arial" panose="020B0604020202020204" pitchFamily="34" charset="0"/>
              <a:cs typeface="Arial" panose="020B0604020202020204" pitchFamily="34" charset="0"/>
            </a:endParaRPr>
          </a:p>
          <a:p>
            <a:r>
              <a:rPr lang="en-GB" sz="1600">
                <a:latin typeface="Arial"/>
                <a:cs typeface="Arial"/>
              </a:rPr>
              <a:t>20 years delivering full life cycle enterprise solutions to the international market </a:t>
            </a:r>
            <a:endParaRPr lang="vi-VN" sz="1600">
              <a:latin typeface="Arial" panose="020B0604020202020204" pitchFamily="34" charset="0"/>
              <a:cs typeface="Arial" panose="020B0604020202020204" pitchFamily="34" charset="0"/>
            </a:endParaRPr>
          </a:p>
          <a:p>
            <a:r>
              <a:rPr lang="en-GB" sz="1600">
                <a:latin typeface="Arial"/>
                <a:cs typeface="Arial"/>
              </a:rPr>
              <a:t>Unparalleled quality of engineering and great teamwork</a:t>
            </a:r>
          </a:p>
          <a:p>
            <a:pPr lvl="1">
              <a:buFont typeface="Arial" charset="0"/>
              <a:buChar char="-"/>
            </a:pPr>
            <a:endParaRPr lang="en-GB" sz="1600">
              <a:latin typeface="Arial"/>
              <a:cs typeface="Arial"/>
            </a:endParaRPr>
          </a:p>
        </p:txBody>
      </p:sp>
    </p:spTree>
    <p:extLst>
      <p:ext uri="{BB962C8B-B14F-4D97-AF65-F5344CB8AC3E}">
        <p14:creationId xmlns:p14="http://schemas.microsoft.com/office/powerpoint/2010/main" val="62801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chor="t">
            <a:normAutofit/>
          </a:bodyPr>
          <a:lstStyle/>
          <a:p>
            <a:r>
              <a:rPr lang="en-GB"/>
              <a:t>Where we operate</a:t>
            </a:r>
          </a:p>
        </p:txBody>
      </p:sp>
      <p:pic>
        <p:nvPicPr>
          <p:cNvPr id="6" name="Picture 5">
            <a:extLst>
              <a:ext uri="{FF2B5EF4-FFF2-40B4-BE49-F238E27FC236}">
                <a16:creationId xmlns:a16="http://schemas.microsoft.com/office/drawing/2014/main" id="{0D749976-153A-4063-972C-30FDB70AF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884" y="833607"/>
            <a:ext cx="9948232" cy="5421554"/>
          </a:xfrm>
          <a:prstGeom prst="rect">
            <a:avLst/>
          </a:prstGeom>
        </p:spPr>
      </p:pic>
    </p:spTree>
    <p:extLst>
      <p:ext uri="{BB962C8B-B14F-4D97-AF65-F5344CB8AC3E}">
        <p14:creationId xmlns:p14="http://schemas.microsoft.com/office/powerpoint/2010/main" val="97080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miling&#10;&#10;Description automatically generated with low confidence">
            <a:extLst>
              <a:ext uri="{FF2B5EF4-FFF2-40B4-BE49-F238E27FC236}">
                <a16:creationId xmlns:a16="http://schemas.microsoft.com/office/drawing/2014/main" id="{F29209C2-7664-47F6-A424-DF6C84FD5C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 y="10"/>
            <a:ext cx="12191980" cy="6857990"/>
          </a:xfrm>
          <a:prstGeom prst="rect">
            <a:avLst/>
          </a:prstGeom>
          <a:noFill/>
          <a:ln w="88900">
            <a:gradFill>
              <a:gsLst>
                <a:gs pos="0">
                  <a:schemeClr val="accent3"/>
                </a:gs>
                <a:gs pos="100000">
                  <a:schemeClr val="accent4"/>
                </a:gs>
              </a:gsLst>
              <a:lin ang="0" scaled="0"/>
            </a:gradFill>
            <a:miter lim="800000"/>
          </a:ln>
        </p:spPr>
      </p:pic>
    </p:spTree>
    <p:extLst>
      <p:ext uri="{BB962C8B-B14F-4D97-AF65-F5344CB8AC3E}">
        <p14:creationId xmlns:p14="http://schemas.microsoft.com/office/powerpoint/2010/main" val="2127477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FCBD-0D6D-4D8B-9381-9A2B88E4F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53" y="5369312"/>
            <a:ext cx="9662891" cy="1088403"/>
          </a:xfrm>
          <a:prstGeom prst="rect">
            <a:avLst/>
          </a:prstGeom>
        </p:spPr>
      </p:pic>
      <p:graphicFrame>
        <p:nvGraphicFramePr>
          <p:cNvPr id="6" name="Content Placeholder 3">
            <a:extLst>
              <a:ext uri="{FF2B5EF4-FFF2-40B4-BE49-F238E27FC236}">
                <a16:creationId xmlns:a16="http://schemas.microsoft.com/office/drawing/2014/main" id="{37E85B69-01E0-4C28-A502-317E2C8D39C6}"/>
              </a:ext>
            </a:extLst>
          </p:cNvPr>
          <p:cNvGraphicFramePr>
            <a:graphicFrameLocks/>
          </p:cNvGraphicFramePr>
          <p:nvPr>
            <p:extLst>
              <p:ext uri="{D42A27DB-BD31-4B8C-83A1-F6EECF244321}">
                <p14:modId xmlns:p14="http://schemas.microsoft.com/office/powerpoint/2010/main" val="1627811246"/>
              </p:ext>
            </p:extLst>
          </p:nvPr>
        </p:nvGraphicFramePr>
        <p:xfrm>
          <a:off x="838200" y="1088231"/>
          <a:ext cx="10515600" cy="46815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8">
            <a:extLst>
              <a:ext uri="{FF2B5EF4-FFF2-40B4-BE49-F238E27FC236}">
                <a16:creationId xmlns:a16="http://schemas.microsoft.com/office/drawing/2014/main" id="{93F7C009-0517-47D8-8533-69CDF95A3B42}"/>
              </a:ext>
            </a:extLst>
          </p:cNvPr>
          <p:cNvSpPr>
            <a:spLocks noGrp="1"/>
          </p:cNvSpPr>
          <p:nvPr>
            <p:ph type="title"/>
          </p:nvPr>
        </p:nvSpPr>
        <p:spPr/>
        <p:txBody>
          <a:bodyPr/>
          <a:lstStyle/>
          <a:p>
            <a:r>
              <a:rPr lang="en-GB" dirty="0"/>
              <a:t>What we do</a:t>
            </a:r>
          </a:p>
        </p:txBody>
      </p:sp>
    </p:spTree>
    <p:extLst>
      <p:ext uri="{BB962C8B-B14F-4D97-AF65-F5344CB8AC3E}">
        <p14:creationId xmlns:p14="http://schemas.microsoft.com/office/powerpoint/2010/main" val="130384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A598-210E-493B-9569-901BD01898B9}"/>
              </a:ext>
            </a:extLst>
          </p:cNvPr>
          <p:cNvSpPr>
            <a:spLocks noGrp="1"/>
          </p:cNvSpPr>
          <p:nvPr>
            <p:ph type="title"/>
          </p:nvPr>
        </p:nvSpPr>
        <p:spPr>
          <a:xfrm>
            <a:off x="89053" y="96526"/>
            <a:ext cx="10515600" cy="538696"/>
          </a:xfrm>
        </p:spPr>
        <p:txBody>
          <a:bodyPr/>
          <a:lstStyle/>
          <a:p>
            <a:r>
              <a:rPr lang="en-GB" dirty="0"/>
              <a:t>What are we known for</a:t>
            </a:r>
          </a:p>
        </p:txBody>
      </p:sp>
      <p:sp>
        <p:nvSpPr>
          <p:cNvPr id="6" name="Shape 2081">
            <a:extLst>
              <a:ext uri="{FF2B5EF4-FFF2-40B4-BE49-F238E27FC236}">
                <a16:creationId xmlns:a16="http://schemas.microsoft.com/office/drawing/2014/main" id="{768D267D-D095-423B-A7A4-BCF130407F29}"/>
              </a:ext>
            </a:extLst>
          </p:cNvPr>
          <p:cNvSpPr/>
          <p:nvPr/>
        </p:nvSpPr>
        <p:spPr>
          <a:xfrm>
            <a:off x="1252417" y="922789"/>
            <a:ext cx="2258341" cy="25727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672" y="21600"/>
                  <a:pt x="11920" y="0"/>
                  <a:pt x="21600" y="0"/>
                </a:cubicBezTo>
              </a:path>
            </a:pathLst>
          </a:custGeom>
          <a:noFill/>
          <a:ln w="25400" cap="flat">
            <a:solidFill>
              <a:schemeClr val="bg1">
                <a:lumMod val="50000"/>
              </a:schemeClr>
            </a:solidFill>
            <a:prstDash val="solid"/>
            <a:miter lim="800000"/>
          </a:ln>
          <a:effectLst/>
        </p:spPr>
        <p:txBody>
          <a:bodyPr wrap="square" lIns="41494" tIns="41494" rIns="41494" bIns="41494" numCol="1" anchor="t">
            <a:noAutofit/>
          </a:bodyPr>
          <a:lstStyle/>
          <a:p>
            <a:pPr defTabSz="414923">
              <a:lnSpc>
                <a:spcPct val="93000"/>
              </a:lnSpc>
              <a:defRPr sz="2200">
                <a:latin typeface="Arial"/>
                <a:ea typeface="Arial"/>
                <a:cs typeface="Arial"/>
                <a:sym typeface="Arial"/>
              </a:defRPr>
            </a:pPr>
            <a:endParaRPr sz="1547"/>
          </a:p>
        </p:txBody>
      </p:sp>
      <p:sp>
        <p:nvSpPr>
          <p:cNvPr id="7" name="Shape 2082">
            <a:extLst>
              <a:ext uri="{FF2B5EF4-FFF2-40B4-BE49-F238E27FC236}">
                <a16:creationId xmlns:a16="http://schemas.microsoft.com/office/drawing/2014/main" id="{B2D58426-8046-4A3E-B360-BEB5F67CF696}"/>
              </a:ext>
            </a:extLst>
          </p:cNvPr>
          <p:cNvSpPr/>
          <p:nvPr/>
        </p:nvSpPr>
        <p:spPr>
          <a:xfrm>
            <a:off x="3477788" y="882094"/>
            <a:ext cx="85648" cy="85258"/>
          </a:xfrm>
          <a:custGeom>
            <a:avLst/>
            <a:gdLst/>
            <a:ahLst/>
            <a:cxnLst>
              <a:cxn ang="0">
                <a:pos x="wd2" y="hd2"/>
              </a:cxn>
              <a:cxn ang="5400000">
                <a:pos x="wd2" y="hd2"/>
              </a:cxn>
              <a:cxn ang="10800000">
                <a:pos x="wd2" y="hd2"/>
              </a:cxn>
              <a:cxn ang="16200000">
                <a:pos x="wd2" y="hd2"/>
              </a:cxn>
            </a:cxnLst>
            <a:rect l="0" t="0" r="r" b="b"/>
            <a:pathLst>
              <a:path w="21600" h="21600" extrusionOk="0">
                <a:moveTo>
                  <a:pt x="21600" y="10833"/>
                </a:moveTo>
                <a:cubicBezTo>
                  <a:pt x="21600" y="12856"/>
                  <a:pt x="21142" y="14487"/>
                  <a:pt x="20160" y="16184"/>
                </a:cubicBezTo>
                <a:cubicBezTo>
                  <a:pt x="19178" y="17946"/>
                  <a:pt x="17935" y="19185"/>
                  <a:pt x="16233" y="20164"/>
                </a:cubicBezTo>
                <a:cubicBezTo>
                  <a:pt x="14531" y="21143"/>
                  <a:pt x="12764" y="21600"/>
                  <a:pt x="10800" y="21600"/>
                </a:cubicBezTo>
                <a:cubicBezTo>
                  <a:pt x="8836" y="21600"/>
                  <a:pt x="7069" y="21143"/>
                  <a:pt x="5367" y="20164"/>
                </a:cubicBezTo>
                <a:cubicBezTo>
                  <a:pt x="3665" y="19185"/>
                  <a:pt x="2422" y="17946"/>
                  <a:pt x="1440" y="16184"/>
                </a:cubicBezTo>
                <a:cubicBezTo>
                  <a:pt x="458" y="14487"/>
                  <a:pt x="0" y="12856"/>
                  <a:pt x="0" y="10833"/>
                </a:cubicBezTo>
                <a:cubicBezTo>
                  <a:pt x="0" y="8875"/>
                  <a:pt x="458" y="7113"/>
                  <a:pt x="1440" y="5416"/>
                </a:cubicBezTo>
                <a:cubicBezTo>
                  <a:pt x="2422" y="3785"/>
                  <a:pt x="3665" y="2480"/>
                  <a:pt x="5367" y="1436"/>
                </a:cubicBezTo>
                <a:cubicBezTo>
                  <a:pt x="7069" y="457"/>
                  <a:pt x="8836" y="0"/>
                  <a:pt x="10800" y="0"/>
                </a:cubicBezTo>
                <a:cubicBezTo>
                  <a:pt x="12764" y="0"/>
                  <a:pt x="14531" y="457"/>
                  <a:pt x="16233" y="1436"/>
                </a:cubicBezTo>
                <a:cubicBezTo>
                  <a:pt x="17935" y="2480"/>
                  <a:pt x="19178" y="3785"/>
                  <a:pt x="20160" y="5416"/>
                </a:cubicBezTo>
                <a:cubicBezTo>
                  <a:pt x="21142" y="7113"/>
                  <a:pt x="21600" y="8875"/>
                  <a:pt x="21600" y="10833"/>
                </a:cubicBezTo>
              </a:path>
            </a:pathLst>
          </a:custGeom>
          <a:solidFill>
            <a:schemeClr val="bg1">
              <a:lumMod val="50000"/>
            </a:schemeClr>
          </a:solidFill>
          <a:ln w="3175" cap="flat">
            <a:solidFill>
              <a:schemeClr val="bg1">
                <a:lumMod val="50000"/>
              </a:schemeClr>
            </a:solid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400"/>
          </a:p>
        </p:txBody>
      </p:sp>
      <p:sp>
        <p:nvSpPr>
          <p:cNvPr id="8" name="Shape 2083">
            <a:extLst>
              <a:ext uri="{FF2B5EF4-FFF2-40B4-BE49-F238E27FC236}">
                <a16:creationId xmlns:a16="http://schemas.microsoft.com/office/drawing/2014/main" id="{DB2457F1-776F-4BD9-9ABF-D5E7D1E02ACE}"/>
              </a:ext>
            </a:extLst>
          </p:cNvPr>
          <p:cNvSpPr/>
          <p:nvPr/>
        </p:nvSpPr>
        <p:spPr>
          <a:xfrm>
            <a:off x="1252417" y="1738514"/>
            <a:ext cx="2258341" cy="17569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672" y="21600"/>
                  <a:pt x="11920" y="0"/>
                  <a:pt x="21600" y="0"/>
                </a:cubicBezTo>
              </a:path>
            </a:pathLst>
          </a:custGeom>
          <a:noFill/>
          <a:ln w="25400" cap="flat">
            <a:solidFill>
              <a:schemeClr val="bg1">
                <a:lumMod val="50000"/>
              </a:schemeClr>
            </a:solidFill>
            <a:prstDash val="solid"/>
            <a:miter lim="800000"/>
          </a:ln>
          <a:effectLst/>
        </p:spPr>
        <p:txBody>
          <a:bodyPr wrap="square" lIns="41494" tIns="41494" rIns="41494" bIns="41494" numCol="1" anchor="t">
            <a:noAutofit/>
          </a:bodyPr>
          <a:lstStyle/>
          <a:p>
            <a:pPr defTabSz="414923">
              <a:lnSpc>
                <a:spcPct val="93000"/>
              </a:lnSpc>
              <a:defRPr sz="2200">
                <a:latin typeface="Arial"/>
                <a:ea typeface="Arial"/>
                <a:cs typeface="Arial"/>
                <a:sym typeface="Arial"/>
              </a:defRPr>
            </a:pPr>
            <a:endParaRPr sz="1547"/>
          </a:p>
        </p:txBody>
      </p:sp>
      <p:sp>
        <p:nvSpPr>
          <p:cNvPr id="9" name="Shape 2084">
            <a:extLst>
              <a:ext uri="{FF2B5EF4-FFF2-40B4-BE49-F238E27FC236}">
                <a16:creationId xmlns:a16="http://schemas.microsoft.com/office/drawing/2014/main" id="{1413442E-0B63-47A0-9086-174107EB3DC6}"/>
              </a:ext>
            </a:extLst>
          </p:cNvPr>
          <p:cNvSpPr/>
          <p:nvPr/>
        </p:nvSpPr>
        <p:spPr>
          <a:xfrm>
            <a:off x="3484221" y="1685285"/>
            <a:ext cx="85648" cy="8525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829"/>
                  <a:pt x="21142" y="14531"/>
                  <a:pt x="20160" y="16233"/>
                </a:cubicBezTo>
                <a:cubicBezTo>
                  <a:pt x="19178" y="18000"/>
                  <a:pt x="17935" y="19178"/>
                  <a:pt x="16233" y="20160"/>
                </a:cubicBezTo>
                <a:cubicBezTo>
                  <a:pt x="14531" y="21142"/>
                  <a:pt x="12764" y="21600"/>
                  <a:pt x="10800" y="21600"/>
                </a:cubicBezTo>
                <a:cubicBezTo>
                  <a:pt x="8836" y="21600"/>
                  <a:pt x="7069" y="21142"/>
                  <a:pt x="5367" y="20160"/>
                </a:cubicBezTo>
                <a:cubicBezTo>
                  <a:pt x="3665" y="19178"/>
                  <a:pt x="2422" y="18000"/>
                  <a:pt x="1440" y="16233"/>
                </a:cubicBezTo>
                <a:cubicBezTo>
                  <a:pt x="458" y="14531"/>
                  <a:pt x="0" y="12829"/>
                  <a:pt x="0" y="10800"/>
                </a:cubicBezTo>
                <a:cubicBezTo>
                  <a:pt x="0" y="8836"/>
                  <a:pt x="458" y="7200"/>
                  <a:pt x="1440" y="5433"/>
                </a:cubicBezTo>
                <a:cubicBezTo>
                  <a:pt x="2422" y="3731"/>
                  <a:pt x="3665" y="2487"/>
                  <a:pt x="5367" y="1440"/>
                </a:cubicBezTo>
                <a:cubicBezTo>
                  <a:pt x="7069" y="458"/>
                  <a:pt x="8836" y="0"/>
                  <a:pt x="10800" y="0"/>
                </a:cubicBezTo>
                <a:cubicBezTo>
                  <a:pt x="12764" y="0"/>
                  <a:pt x="14531" y="458"/>
                  <a:pt x="16233" y="1440"/>
                </a:cubicBezTo>
                <a:cubicBezTo>
                  <a:pt x="17935" y="2487"/>
                  <a:pt x="19178" y="3731"/>
                  <a:pt x="20160" y="5433"/>
                </a:cubicBezTo>
                <a:cubicBezTo>
                  <a:pt x="21142" y="7200"/>
                  <a:pt x="21600" y="8836"/>
                  <a:pt x="21600" y="10800"/>
                </a:cubicBezTo>
              </a:path>
            </a:pathLst>
          </a:custGeom>
          <a:solidFill>
            <a:schemeClr val="bg1">
              <a:lumMod val="50000"/>
            </a:schemeClr>
          </a:solidFill>
          <a:ln w="3175" cap="flat">
            <a:solidFill>
              <a:schemeClr val="bg1">
                <a:lumMod val="50000"/>
              </a:schemeClr>
            </a:solid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400"/>
          </a:p>
        </p:txBody>
      </p:sp>
      <p:sp>
        <p:nvSpPr>
          <p:cNvPr id="10" name="Shape 2085">
            <a:extLst>
              <a:ext uri="{FF2B5EF4-FFF2-40B4-BE49-F238E27FC236}">
                <a16:creationId xmlns:a16="http://schemas.microsoft.com/office/drawing/2014/main" id="{E0057E0A-36A5-41CB-870F-BA45BEBADFB0}"/>
              </a:ext>
            </a:extLst>
          </p:cNvPr>
          <p:cNvSpPr/>
          <p:nvPr/>
        </p:nvSpPr>
        <p:spPr>
          <a:xfrm>
            <a:off x="1252417" y="2653901"/>
            <a:ext cx="2258341" cy="8415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672" y="21600"/>
                  <a:pt x="11920" y="0"/>
                  <a:pt x="21600" y="0"/>
                </a:cubicBezTo>
              </a:path>
            </a:pathLst>
          </a:custGeom>
          <a:noFill/>
          <a:ln w="25400" cap="flat">
            <a:solidFill>
              <a:schemeClr val="bg1">
                <a:lumMod val="50000"/>
              </a:schemeClr>
            </a:solidFill>
            <a:prstDash val="solid"/>
            <a:miter lim="800000"/>
          </a:ln>
          <a:effectLst/>
        </p:spPr>
        <p:txBody>
          <a:bodyPr wrap="square" lIns="41494" tIns="41494" rIns="41494" bIns="41494" numCol="1" anchor="t">
            <a:noAutofit/>
          </a:bodyPr>
          <a:lstStyle/>
          <a:p>
            <a:pPr defTabSz="414923">
              <a:lnSpc>
                <a:spcPct val="93000"/>
              </a:lnSpc>
              <a:defRPr sz="2200">
                <a:latin typeface="Arial"/>
                <a:ea typeface="Arial"/>
                <a:cs typeface="Arial"/>
                <a:sym typeface="Arial"/>
              </a:defRPr>
            </a:pPr>
            <a:endParaRPr sz="1547"/>
          </a:p>
        </p:txBody>
      </p:sp>
      <p:sp>
        <p:nvSpPr>
          <p:cNvPr id="11" name="Shape 2086">
            <a:extLst>
              <a:ext uri="{FF2B5EF4-FFF2-40B4-BE49-F238E27FC236}">
                <a16:creationId xmlns:a16="http://schemas.microsoft.com/office/drawing/2014/main" id="{07A4590F-D5B4-4397-B9CC-62D9480D5DE9}"/>
              </a:ext>
            </a:extLst>
          </p:cNvPr>
          <p:cNvSpPr/>
          <p:nvPr/>
        </p:nvSpPr>
        <p:spPr>
          <a:xfrm>
            <a:off x="3484221" y="2604872"/>
            <a:ext cx="85648" cy="8525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764"/>
                  <a:pt x="21142" y="14400"/>
                  <a:pt x="20160" y="16167"/>
                </a:cubicBezTo>
                <a:cubicBezTo>
                  <a:pt x="19178" y="17869"/>
                  <a:pt x="17935" y="19113"/>
                  <a:pt x="16233" y="20160"/>
                </a:cubicBezTo>
                <a:cubicBezTo>
                  <a:pt x="14531" y="21142"/>
                  <a:pt x="12764" y="21600"/>
                  <a:pt x="10800" y="21600"/>
                </a:cubicBezTo>
                <a:cubicBezTo>
                  <a:pt x="8836" y="21600"/>
                  <a:pt x="7069" y="21142"/>
                  <a:pt x="5367" y="20160"/>
                </a:cubicBezTo>
                <a:cubicBezTo>
                  <a:pt x="3665" y="19113"/>
                  <a:pt x="2422" y="17869"/>
                  <a:pt x="1440" y="16167"/>
                </a:cubicBezTo>
                <a:cubicBezTo>
                  <a:pt x="458" y="14400"/>
                  <a:pt x="0" y="12764"/>
                  <a:pt x="0" y="10800"/>
                </a:cubicBezTo>
                <a:cubicBezTo>
                  <a:pt x="0" y="8771"/>
                  <a:pt x="458" y="7069"/>
                  <a:pt x="1440" y="5367"/>
                </a:cubicBezTo>
                <a:cubicBezTo>
                  <a:pt x="2422" y="3600"/>
                  <a:pt x="3665" y="2422"/>
                  <a:pt x="5367" y="1440"/>
                </a:cubicBezTo>
                <a:cubicBezTo>
                  <a:pt x="7069" y="458"/>
                  <a:pt x="8836" y="0"/>
                  <a:pt x="10800" y="0"/>
                </a:cubicBezTo>
                <a:cubicBezTo>
                  <a:pt x="12764" y="0"/>
                  <a:pt x="14531" y="458"/>
                  <a:pt x="16233" y="1440"/>
                </a:cubicBezTo>
                <a:cubicBezTo>
                  <a:pt x="17935" y="2422"/>
                  <a:pt x="19178" y="3600"/>
                  <a:pt x="20160" y="5367"/>
                </a:cubicBezTo>
                <a:cubicBezTo>
                  <a:pt x="21142" y="7069"/>
                  <a:pt x="21600" y="8771"/>
                  <a:pt x="21600" y="10800"/>
                </a:cubicBezTo>
              </a:path>
            </a:pathLst>
          </a:custGeom>
          <a:solidFill>
            <a:schemeClr val="bg1">
              <a:lumMod val="50000"/>
            </a:schemeClr>
          </a:solidFill>
          <a:ln w="3175" cap="flat">
            <a:solidFill>
              <a:schemeClr val="bg1">
                <a:lumMod val="50000"/>
              </a:schemeClr>
            </a:solid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400"/>
          </a:p>
        </p:txBody>
      </p:sp>
      <p:sp>
        <p:nvSpPr>
          <p:cNvPr id="12" name="Shape 2087">
            <a:extLst>
              <a:ext uri="{FF2B5EF4-FFF2-40B4-BE49-F238E27FC236}">
                <a16:creationId xmlns:a16="http://schemas.microsoft.com/office/drawing/2014/main" id="{937DD9B5-7E61-4274-B55C-6EBF2D41C098}"/>
              </a:ext>
            </a:extLst>
          </p:cNvPr>
          <p:cNvSpPr/>
          <p:nvPr/>
        </p:nvSpPr>
        <p:spPr>
          <a:xfrm>
            <a:off x="1252417" y="3391997"/>
            <a:ext cx="2258341" cy="1046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672" y="21600"/>
                  <a:pt x="11920" y="0"/>
                  <a:pt x="21600" y="0"/>
                </a:cubicBezTo>
              </a:path>
            </a:pathLst>
          </a:custGeom>
          <a:noFill/>
          <a:ln w="25400" cap="flat">
            <a:solidFill>
              <a:schemeClr val="bg1">
                <a:lumMod val="50000"/>
              </a:schemeClr>
            </a:solidFill>
            <a:prstDash val="solid"/>
            <a:miter lim="800000"/>
          </a:ln>
          <a:effectLst/>
        </p:spPr>
        <p:txBody>
          <a:bodyPr wrap="square" lIns="41494" tIns="41494" rIns="41494" bIns="41494" numCol="1" anchor="t">
            <a:noAutofit/>
          </a:bodyPr>
          <a:lstStyle/>
          <a:p>
            <a:pPr defTabSz="414923">
              <a:lnSpc>
                <a:spcPct val="93000"/>
              </a:lnSpc>
              <a:defRPr sz="2200">
                <a:latin typeface="Arial"/>
                <a:ea typeface="Arial"/>
                <a:cs typeface="Arial"/>
                <a:sym typeface="Arial"/>
              </a:defRPr>
            </a:pPr>
            <a:endParaRPr sz="1547"/>
          </a:p>
        </p:txBody>
      </p:sp>
      <p:sp>
        <p:nvSpPr>
          <p:cNvPr id="13" name="Shape 2088">
            <a:extLst>
              <a:ext uri="{FF2B5EF4-FFF2-40B4-BE49-F238E27FC236}">
                <a16:creationId xmlns:a16="http://schemas.microsoft.com/office/drawing/2014/main" id="{D40F9D49-4E28-4710-A0BB-1AA08B228086}"/>
              </a:ext>
            </a:extLst>
          </p:cNvPr>
          <p:cNvSpPr/>
          <p:nvPr/>
        </p:nvSpPr>
        <p:spPr>
          <a:xfrm>
            <a:off x="3484221" y="3348670"/>
            <a:ext cx="85648" cy="85258"/>
          </a:xfrm>
          <a:custGeom>
            <a:avLst/>
            <a:gdLst/>
            <a:ahLst/>
            <a:cxnLst>
              <a:cxn ang="0">
                <a:pos x="wd2" y="hd2"/>
              </a:cxn>
              <a:cxn ang="5400000">
                <a:pos x="wd2" y="hd2"/>
              </a:cxn>
              <a:cxn ang="10800000">
                <a:pos x="wd2" y="hd2"/>
              </a:cxn>
              <a:cxn ang="16200000">
                <a:pos x="wd2" y="hd2"/>
              </a:cxn>
            </a:cxnLst>
            <a:rect l="0" t="0" r="r" b="b"/>
            <a:pathLst>
              <a:path w="21600" h="21600" extrusionOk="0">
                <a:moveTo>
                  <a:pt x="21600" y="10767"/>
                </a:moveTo>
                <a:cubicBezTo>
                  <a:pt x="21600" y="12725"/>
                  <a:pt x="21142" y="14487"/>
                  <a:pt x="20160" y="16184"/>
                </a:cubicBezTo>
                <a:cubicBezTo>
                  <a:pt x="19178" y="17880"/>
                  <a:pt x="17935" y="19120"/>
                  <a:pt x="16233" y="20164"/>
                </a:cubicBezTo>
                <a:cubicBezTo>
                  <a:pt x="14531" y="21143"/>
                  <a:pt x="12764" y="21600"/>
                  <a:pt x="10800" y="21600"/>
                </a:cubicBezTo>
                <a:cubicBezTo>
                  <a:pt x="8836" y="21600"/>
                  <a:pt x="7069" y="21143"/>
                  <a:pt x="5367" y="20164"/>
                </a:cubicBezTo>
                <a:cubicBezTo>
                  <a:pt x="3665" y="19120"/>
                  <a:pt x="2422" y="17880"/>
                  <a:pt x="1440" y="16184"/>
                </a:cubicBezTo>
                <a:cubicBezTo>
                  <a:pt x="458" y="14487"/>
                  <a:pt x="0" y="12725"/>
                  <a:pt x="0" y="10767"/>
                </a:cubicBezTo>
                <a:cubicBezTo>
                  <a:pt x="0" y="8744"/>
                  <a:pt x="458" y="7113"/>
                  <a:pt x="1440" y="5416"/>
                </a:cubicBezTo>
                <a:cubicBezTo>
                  <a:pt x="2422" y="3654"/>
                  <a:pt x="3665" y="2415"/>
                  <a:pt x="5367" y="1436"/>
                </a:cubicBezTo>
                <a:cubicBezTo>
                  <a:pt x="7069" y="457"/>
                  <a:pt x="8836" y="0"/>
                  <a:pt x="10800" y="0"/>
                </a:cubicBezTo>
                <a:cubicBezTo>
                  <a:pt x="12764" y="0"/>
                  <a:pt x="14531" y="457"/>
                  <a:pt x="16233" y="1436"/>
                </a:cubicBezTo>
                <a:cubicBezTo>
                  <a:pt x="17935" y="2415"/>
                  <a:pt x="19178" y="3654"/>
                  <a:pt x="20160" y="5416"/>
                </a:cubicBezTo>
                <a:cubicBezTo>
                  <a:pt x="21142" y="7113"/>
                  <a:pt x="21600" y="8744"/>
                  <a:pt x="21600" y="10767"/>
                </a:cubicBezTo>
              </a:path>
            </a:pathLst>
          </a:custGeom>
          <a:solidFill>
            <a:schemeClr val="bg1">
              <a:lumMod val="50000"/>
            </a:schemeClr>
          </a:solidFill>
          <a:ln w="3175" cap="flat">
            <a:solidFill>
              <a:schemeClr val="bg1">
                <a:lumMod val="50000"/>
              </a:schemeClr>
            </a:solid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400"/>
          </a:p>
        </p:txBody>
      </p:sp>
      <p:sp>
        <p:nvSpPr>
          <p:cNvPr id="14" name="Shape 2089">
            <a:extLst>
              <a:ext uri="{FF2B5EF4-FFF2-40B4-BE49-F238E27FC236}">
                <a16:creationId xmlns:a16="http://schemas.microsoft.com/office/drawing/2014/main" id="{61DB18E6-ED68-4880-A45C-4DF6728220D0}"/>
              </a:ext>
            </a:extLst>
          </p:cNvPr>
          <p:cNvSpPr/>
          <p:nvPr/>
        </p:nvSpPr>
        <p:spPr>
          <a:xfrm>
            <a:off x="1252417" y="3495755"/>
            <a:ext cx="2258341" cy="540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72" y="0"/>
                  <a:pt x="11920" y="21600"/>
                  <a:pt x="21600" y="21600"/>
                </a:cubicBezTo>
              </a:path>
            </a:pathLst>
          </a:custGeom>
          <a:noFill/>
          <a:ln w="25400" cap="flat">
            <a:solidFill>
              <a:schemeClr val="bg1">
                <a:lumMod val="50000"/>
              </a:schemeClr>
            </a:solidFill>
            <a:prstDash val="solid"/>
            <a:miter lim="800000"/>
          </a:ln>
          <a:effectLst/>
        </p:spPr>
        <p:txBody>
          <a:bodyPr wrap="square" lIns="41494" tIns="41494" rIns="41494" bIns="41494" numCol="1" anchor="t">
            <a:noAutofit/>
          </a:bodyPr>
          <a:lstStyle/>
          <a:p>
            <a:pPr defTabSz="414923">
              <a:lnSpc>
                <a:spcPct val="93000"/>
              </a:lnSpc>
              <a:defRPr sz="2200">
                <a:latin typeface="Arial"/>
                <a:ea typeface="Arial"/>
                <a:cs typeface="Arial"/>
                <a:sym typeface="Arial"/>
              </a:defRPr>
            </a:pPr>
            <a:endParaRPr sz="1547"/>
          </a:p>
        </p:txBody>
      </p:sp>
      <p:sp>
        <p:nvSpPr>
          <p:cNvPr id="15" name="Shape 2090">
            <a:extLst>
              <a:ext uri="{FF2B5EF4-FFF2-40B4-BE49-F238E27FC236}">
                <a16:creationId xmlns:a16="http://schemas.microsoft.com/office/drawing/2014/main" id="{86A77639-EDA8-4BB6-9D40-A08BBBC4F777}"/>
              </a:ext>
            </a:extLst>
          </p:cNvPr>
          <p:cNvSpPr/>
          <p:nvPr/>
        </p:nvSpPr>
        <p:spPr>
          <a:xfrm>
            <a:off x="3484221" y="3994021"/>
            <a:ext cx="85648" cy="8525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764"/>
                  <a:pt x="21142" y="14465"/>
                  <a:pt x="20160" y="16233"/>
                </a:cubicBezTo>
                <a:cubicBezTo>
                  <a:pt x="19178" y="17935"/>
                  <a:pt x="17935" y="19113"/>
                  <a:pt x="16233" y="20095"/>
                </a:cubicBezTo>
                <a:cubicBezTo>
                  <a:pt x="14531" y="21142"/>
                  <a:pt x="12764" y="21600"/>
                  <a:pt x="10800" y="21600"/>
                </a:cubicBezTo>
                <a:cubicBezTo>
                  <a:pt x="8836" y="21600"/>
                  <a:pt x="7069" y="21142"/>
                  <a:pt x="5367" y="20095"/>
                </a:cubicBezTo>
                <a:cubicBezTo>
                  <a:pt x="3665" y="19113"/>
                  <a:pt x="2422" y="17935"/>
                  <a:pt x="1440" y="16233"/>
                </a:cubicBezTo>
                <a:cubicBezTo>
                  <a:pt x="458" y="14465"/>
                  <a:pt x="0" y="12764"/>
                  <a:pt x="0" y="10800"/>
                </a:cubicBezTo>
                <a:cubicBezTo>
                  <a:pt x="0" y="8771"/>
                  <a:pt x="458" y="7135"/>
                  <a:pt x="1440" y="5433"/>
                </a:cubicBezTo>
                <a:cubicBezTo>
                  <a:pt x="2422" y="3665"/>
                  <a:pt x="3665" y="2422"/>
                  <a:pt x="5367" y="1440"/>
                </a:cubicBezTo>
                <a:cubicBezTo>
                  <a:pt x="7069" y="458"/>
                  <a:pt x="8836" y="0"/>
                  <a:pt x="10800" y="0"/>
                </a:cubicBezTo>
                <a:cubicBezTo>
                  <a:pt x="12764" y="0"/>
                  <a:pt x="14531" y="458"/>
                  <a:pt x="16233" y="1440"/>
                </a:cubicBezTo>
                <a:cubicBezTo>
                  <a:pt x="17935" y="2422"/>
                  <a:pt x="19178" y="3665"/>
                  <a:pt x="20160" y="5433"/>
                </a:cubicBezTo>
                <a:cubicBezTo>
                  <a:pt x="21142" y="7135"/>
                  <a:pt x="21600" y="8771"/>
                  <a:pt x="21600" y="10800"/>
                </a:cubicBezTo>
              </a:path>
            </a:pathLst>
          </a:custGeom>
          <a:solidFill>
            <a:schemeClr val="bg1">
              <a:lumMod val="50000"/>
            </a:schemeClr>
          </a:solidFill>
          <a:ln w="3175" cap="flat">
            <a:solidFill>
              <a:schemeClr val="bg1">
                <a:lumMod val="50000"/>
              </a:schemeClr>
            </a:solid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400"/>
          </a:p>
        </p:txBody>
      </p:sp>
      <p:sp>
        <p:nvSpPr>
          <p:cNvPr id="16" name="Shape 2091">
            <a:extLst>
              <a:ext uri="{FF2B5EF4-FFF2-40B4-BE49-F238E27FC236}">
                <a16:creationId xmlns:a16="http://schemas.microsoft.com/office/drawing/2014/main" id="{C4FFC2E4-1507-42F0-943C-E3613E4BE191}"/>
              </a:ext>
            </a:extLst>
          </p:cNvPr>
          <p:cNvSpPr/>
          <p:nvPr/>
        </p:nvSpPr>
        <p:spPr>
          <a:xfrm>
            <a:off x="1252417" y="3495755"/>
            <a:ext cx="2258341" cy="13212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72" y="0"/>
                  <a:pt x="11920" y="21600"/>
                  <a:pt x="21600" y="21600"/>
                </a:cubicBezTo>
              </a:path>
            </a:pathLst>
          </a:custGeom>
          <a:noFill/>
          <a:ln w="25400" cap="flat">
            <a:solidFill>
              <a:schemeClr val="bg1">
                <a:lumMod val="50000"/>
              </a:schemeClr>
            </a:solidFill>
            <a:prstDash val="solid"/>
            <a:miter lim="800000"/>
          </a:ln>
          <a:effectLst/>
        </p:spPr>
        <p:txBody>
          <a:bodyPr wrap="square" lIns="41494" tIns="41494" rIns="41494" bIns="41494" numCol="1" anchor="t">
            <a:noAutofit/>
          </a:bodyPr>
          <a:lstStyle/>
          <a:p>
            <a:pPr defTabSz="414923">
              <a:lnSpc>
                <a:spcPct val="93000"/>
              </a:lnSpc>
              <a:defRPr sz="2200">
                <a:latin typeface="Arial"/>
                <a:ea typeface="Arial"/>
                <a:cs typeface="Arial"/>
                <a:sym typeface="Arial"/>
              </a:defRPr>
            </a:pPr>
            <a:endParaRPr sz="1547"/>
          </a:p>
        </p:txBody>
      </p:sp>
      <p:sp>
        <p:nvSpPr>
          <p:cNvPr id="17" name="Shape 2092">
            <a:extLst>
              <a:ext uri="{FF2B5EF4-FFF2-40B4-BE49-F238E27FC236}">
                <a16:creationId xmlns:a16="http://schemas.microsoft.com/office/drawing/2014/main" id="{D3F42625-27D1-4825-B058-E8C38A8C4A83}"/>
              </a:ext>
            </a:extLst>
          </p:cNvPr>
          <p:cNvSpPr/>
          <p:nvPr/>
        </p:nvSpPr>
        <p:spPr>
          <a:xfrm>
            <a:off x="3514507" y="4767616"/>
            <a:ext cx="85648" cy="8525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764"/>
                  <a:pt x="21142" y="14400"/>
                  <a:pt x="20160" y="16167"/>
                </a:cubicBezTo>
                <a:cubicBezTo>
                  <a:pt x="19178" y="17869"/>
                  <a:pt x="17935" y="19113"/>
                  <a:pt x="16233" y="20095"/>
                </a:cubicBezTo>
                <a:cubicBezTo>
                  <a:pt x="14531" y="21142"/>
                  <a:pt x="12764" y="21600"/>
                  <a:pt x="10800" y="21600"/>
                </a:cubicBezTo>
                <a:cubicBezTo>
                  <a:pt x="8836" y="21600"/>
                  <a:pt x="7069" y="21142"/>
                  <a:pt x="5367" y="20095"/>
                </a:cubicBezTo>
                <a:cubicBezTo>
                  <a:pt x="3665" y="19113"/>
                  <a:pt x="2422" y="17869"/>
                  <a:pt x="1440" y="16167"/>
                </a:cubicBezTo>
                <a:cubicBezTo>
                  <a:pt x="458" y="14400"/>
                  <a:pt x="0" y="12764"/>
                  <a:pt x="0" y="10800"/>
                </a:cubicBezTo>
                <a:cubicBezTo>
                  <a:pt x="0" y="8771"/>
                  <a:pt x="458" y="7069"/>
                  <a:pt x="1440" y="5367"/>
                </a:cubicBezTo>
                <a:cubicBezTo>
                  <a:pt x="2422" y="3600"/>
                  <a:pt x="3665" y="2422"/>
                  <a:pt x="5367" y="1440"/>
                </a:cubicBezTo>
                <a:cubicBezTo>
                  <a:pt x="7069" y="458"/>
                  <a:pt x="8836" y="0"/>
                  <a:pt x="10800" y="0"/>
                </a:cubicBezTo>
                <a:cubicBezTo>
                  <a:pt x="12764" y="0"/>
                  <a:pt x="14531" y="458"/>
                  <a:pt x="16233" y="1440"/>
                </a:cubicBezTo>
                <a:cubicBezTo>
                  <a:pt x="17935" y="2422"/>
                  <a:pt x="19178" y="3600"/>
                  <a:pt x="20160" y="5367"/>
                </a:cubicBezTo>
                <a:cubicBezTo>
                  <a:pt x="21142" y="7069"/>
                  <a:pt x="21600" y="8771"/>
                  <a:pt x="21600" y="10800"/>
                </a:cubicBezTo>
              </a:path>
            </a:pathLst>
          </a:custGeom>
          <a:solidFill>
            <a:schemeClr val="bg1">
              <a:lumMod val="50000"/>
            </a:schemeClr>
          </a:solidFill>
          <a:ln w="3175" cap="flat">
            <a:solidFill>
              <a:schemeClr val="bg1">
                <a:lumMod val="50000"/>
              </a:schemeClr>
            </a:solid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400"/>
          </a:p>
        </p:txBody>
      </p:sp>
      <p:sp>
        <p:nvSpPr>
          <p:cNvPr id="18" name="Shape 2093">
            <a:extLst>
              <a:ext uri="{FF2B5EF4-FFF2-40B4-BE49-F238E27FC236}">
                <a16:creationId xmlns:a16="http://schemas.microsoft.com/office/drawing/2014/main" id="{398A98F1-BD16-49B6-BF9B-2091F7B823F0}"/>
              </a:ext>
            </a:extLst>
          </p:cNvPr>
          <p:cNvSpPr/>
          <p:nvPr/>
        </p:nvSpPr>
        <p:spPr>
          <a:xfrm>
            <a:off x="1252417" y="3495755"/>
            <a:ext cx="2258341" cy="20120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72" y="0"/>
                  <a:pt x="11920" y="21600"/>
                  <a:pt x="21600" y="21600"/>
                </a:cubicBezTo>
              </a:path>
            </a:pathLst>
          </a:custGeom>
          <a:noFill/>
          <a:ln w="25400" cap="flat">
            <a:solidFill>
              <a:schemeClr val="bg1">
                <a:lumMod val="50000"/>
              </a:schemeClr>
            </a:solidFill>
            <a:prstDash val="solid"/>
            <a:miter lim="800000"/>
          </a:ln>
          <a:effectLst/>
        </p:spPr>
        <p:txBody>
          <a:bodyPr wrap="square" lIns="41494" tIns="41494" rIns="41494" bIns="41494" numCol="1" anchor="t">
            <a:noAutofit/>
          </a:bodyPr>
          <a:lstStyle/>
          <a:p>
            <a:pPr defTabSz="414923">
              <a:lnSpc>
                <a:spcPct val="93000"/>
              </a:lnSpc>
              <a:defRPr sz="2200">
                <a:latin typeface="Arial"/>
                <a:ea typeface="Arial"/>
                <a:cs typeface="Arial"/>
                <a:sym typeface="Arial"/>
              </a:defRPr>
            </a:pPr>
            <a:endParaRPr sz="1547"/>
          </a:p>
        </p:txBody>
      </p:sp>
      <p:sp>
        <p:nvSpPr>
          <p:cNvPr id="19" name="Shape 2094">
            <a:extLst>
              <a:ext uri="{FF2B5EF4-FFF2-40B4-BE49-F238E27FC236}">
                <a16:creationId xmlns:a16="http://schemas.microsoft.com/office/drawing/2014/main" id="{0B0E43C6-597F-4AD9-845D-C3201F815210}"/>
              </a:ext>
            </a:extLst>
          </p:cNvPr>
          <p:cNvSpPr/>
          <p:nvPr/>
        </p:nvSpPr>
        <p:spPr>
          <a:xfrm>
            <a:off x="3484221" y="5455595"/>
            <a:ext cx="85648" cy="86395"/>
          </a:xfrm>
          <a:custGeom>
            <a:avLst/>
            <a:gdLst/>
            <a:ahLst/>
            <a:cxnLst>
              <a:cxn ang="0">
                <a:pos x="wd2" y="hd2"/>
              </a:cxn>
              <a:cxn ang="5400000">
                <a:pos x="wd2" y="hd2"/>
              </a:cxn>
              <a:cxn ang="10800000">
                <a:pos x="wd2" y="hd2"/>
              </a:cxn>
              <a:cxn ang="16200000">
                <a:pos x="wd2" y="hd2"/>
              </a:cxn>
            </a:cxnLst>
            <a:rect l="0" t="0" r="r" b="b"/>
            <a:pathLst>
              <a:path w="21600" h="21600" extrusionOk="0">
                <a:moveTo>
                  <a:pt x="21600" y="10865"/>
                </a:moveTo>
                <a:cubicBezTo>
                  <a:pt x="21600" y="12752"/>
                  <a:pt x="21142" y="14443"/>
                  <a:pt x="20160" y="16200"/>
                </a:cubicBezTo>
                <a:cubicBezTo>
                  <a:pt x="19178" y="17892"/>
                  <a:pt x="17935" y="19128"/>
                  <a:pt x="16233" y="20169"/>
                </a:cubicBezTo>
                <a:cubicBezTo>
                  <a:pt x="14531" y="21145"/>
                  <a:pt x="12764" y="21600"/>
                  <a:pt x="10800" y="21600"/>
                </a:cubicBezTo>
                <a:cubicBezTo>
                  <a:pt x="8836" y="21600"/>
                  <a:pt x="7069" y="21145"/>
                  <a:pt x="5367" y="20169"/>
                </a:cubicBezTo>
                <a:cubicBezTo>
                  <a:pt x="3665" y="19128"/>
                  <a:pt x="2422" y="17892"/>
                  <a:pt x="1440" y="16200"/>
                </a:cubicBezTo>
                <a:cubicBezTo>
                  <a:pt x="458" y="14443"/>
                  <a:pt x="0" y="12817"/>
                  <a:pt x="0" y="10865"/>
                </a:cubicBezTo>
                <a:cubicBezTo>
                  <a:pt x="0" y="8913"/>
                  <a:pt x="458" y="7157"/>
                  <a:pt x="1440" y="5465"/>
                </a:cubicBezTo>
                <a:cubicBezTo>
                  <a:pt x="2422" y="3708"/>
                  <a:pt x="3665" y="2472"/>
                  <a:pt x="5367" y="1496"/>
                </a:cubicBezTo>
                <a:cubicBezTo>
                  <a:pt x="7069" y="455"/>
                  <a:pt x="8836" y="0"/>
                  <a:pt x="10800" y="0"/>
                </a:cubicBezTo>
                <a:cubicBezTo>
                  <a:pt x="12764" y="0"/>
                  <a:pt x="14531" y="455"/>
                  <a:pt x="16233" y="1496"/>
                </a:cubicBezTo>
                <a:cubicBezTo>
                  <a:pt x="17935" y="2472"/>
                  <a:pt x="19178" y="3708"/>
                  <a:pt x="20160" y="5465"/>
                </a:cubicBezTo>
                <a:cubicBezTo>
                  <a:pt x="21142" y="7157"/>
                  <a:pt x="21600" y="8848"/>
                  <a:pt x="21600" y="10865"/>
                </a:cubicBezTo>
              </a:path>
            </a:pathLst>
          </a:custGeom>
          <a:solidFill>
            <a:schemeClr val="bg1">
              <a:lumMod val="50000"/>
            </a:schemeClr>
          </a:solidFill>
          <a:ln w="3175" cap="flat">
            <a:solidFill>
              <a:schemeClr val="bg1">
                <a:lumMod val="50000"/>
              </a:schemeClr>
            </a:solid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400"/>
          </a:p>
        </p:txBody>
      </p:sp>
      <p:sp>
        <p:nvSpPr>
          <p:cNvPr id="20" name="Shape 2095">
            <a:extLst>
              <a:ext uri="{FF2B5EF4-FFF2-40B4-BE49-F238E27FC236}">
                <a16:creationId xmlns:a16="http://schemas.microsoft.com/office/drawing/2014/main" id="{74195717-C1D0-48E3-BD08-BB470E3F9AE7}"/>
              </a:ext>
            </a:extLst>
          </p:cNvPr>
          <p:cNvSpPr/>
          <p:nvPr/>
        </p:nvSpPr>
        <p:spPr>
          <a:xfrm>
            <a:off x="1252417" y="3495755"/>
            <a:ext cx="2258341" cy="2748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72" y="0"/>
                  <a:pt x="11920" y="21600"/>
                  <a:pt x="21600" y="21600"/>
                </a:cubicBezTo>
              </a:path>
            </a:pathLst>
          </a:custGeom>
          <a:noFill/>
          <a:ln w="25400" cap="flat">
            <a:solidFill>
              <a:schemeClr val="bg1">
                <a:lumMod val="50000"/>
              </a:schemeClr>
            </a:solidFill>
            <a:prstDash val="solid"/>
            <a:miter lim="800000"/>
          </a:ln>
          <a:effectLst/>
        </p:spPr>
        <p:txBody>
          <a:bodyPr wrap="square" lIns="41494" tIns="41494" rIns="41494" bIns="41494" numCol="1" anchor="t">
            <a:noAutofit/>
          </a:bodyPr>
          <a:lstStyle/>
          <a:p>
            <a:pPr defTabSz="414923">
              <a:lnSpc>
                <a:spcPct val="93000"/>
              </a:lnSpc>
              <a:defRPr sz="2200">
                <a:latin typeface="Arial"/>
                <a:ea typeface="Arial"/>
                <a:cs typeface="Arial"/>
                <a:sym typeface="Arial"/>
              </a:defRPr>
            </a:pPr>
            <a:endParaRPr sz="1547"/>
          </a:p>
        </p:txBody>
      </p:sp>
      <p:sp>
        <p:nvSpPr>
          <p:cNvPr id="21" name="Shape 2096">
            <a:extLst>
              <a:ext uri="{FF2B5EF4-FFF2-40B4-BE49-F238E27FC236}">
                <a16:creationId xmlns:a16="http://schemas.microsoft.com/office/drawing/2014/main" id="{67EBCA2E-005B-44E0-A202-551C024E790E}"/>
              </a:ext>
            </a:extLst>
          </p:cNvPr>
          <p:cNvSpPr/>
          <p:nvPr/>
        </p:nvSpPr>
        <p:spPr>
          <a:xfrm>
            <a:off x="3484221" y="6200531"/>
            <a:ext cx="85648" cy="85258"/>
          </a:xfrm>
          <a:custGeom>
            <a:avLst/>
            <a:gdLst/>
            <a:ahLst/>
            <a:cxnLst>
              <a:cxn ang="0">
                <a:pos x="wd2" y="hd2"/>
              </a:cxn>
              <a:cxn ang="5400000">
                <a:pos x="wd2" y="hd2"/>
              </a:cxn>
              <a:cxn ang="10800000">
                <a:pos x="wd2" y="hd2"/>
              </a:cxn>
              <a:cxn ang="16200000">
                <a:pos x="wd2" y="hd2"/>
              </a:cxn>
            </a:cxnLst>
            <a:rect l="0" t="0" r="r" b="b"/>
            <a:pathLst>
              <a:path w="21600" h="21600" extrusionOk="0">
                <a:moveTo>
                  <a:pt x="21600" y="10833"/>
                </a:moveTo>
                <a:cubicBezTo>
                  <a:pt x="21600" y="12790"/>
                  <a:pt x="21142" y="14487"/>
                  <a:pt x="20160" y="16249"/>
                </a:cubicBezTo>
                <a:cubicBezTo>
                  <a:pt x="19178" y="17946"/>
                  <a:pt x="17935" y="19120"/>
                  <a:pt x="16233" y="20099"/>
                </a:cubicBezTo>
                <a:cubicBezTo>
                  <a:pt x="14531" y="21143"/>
                  <a:pt x="12764" y="21600"/>
                  <a:pt x="10800" y="21600"/>
                </a:cubicBezTo>
                <a:cubicBezTo>
                  <a:pt x="8836" y="21600"/>
                  <a:pt x="7069" y="21143"/>
                  <a:pt x="5367" y="20099"/>
                </a:cubicBezTo>
                <a:cubicBezTo>
                  <a:pt x="3665" y="19120"/>
                  <a:pt x="2422" y="17946"/>
                  <a:pt x="1440" y="16249"/>
                </a:cubicBezTo>
                <a:cubicBezTo>
                  <a:pt x="458" y="14487"/>
                  <a:pt x="0" y="12790"/>
                  <a:pt x="0" y="10833"/>
                </a:cubicBezTo>
                <a:cubicBezTo>
                  <a:pt x="0" y="8810"/>
                  <a:pt x="458" y="7178"/>
                  <a:pt x="1440" y="5482"/>
                </a:cubicBezTo>
                <a:cubicBezTo>
                  <a:pt x="2422" y="3720"/>
                  <a:pt x="3665" y="2480"/>
                  <a:pt x="5367" y="1501"/>
                </a:cubicBezTo>
                <a:cubicBezTo>
                  <a:pt x="7069" y="457"/>
                  <a:pt x="8836" y="0"/>
                  <a:pt x="10800" y="0"/>
                </a:cubicBezTo>
                <a:cubicBezTo>
                  <a:pt x="12764" y="0"/>
                  <a:pt x="14531" y="457"/>
                  <a:pt x="16233" y="1501"/>
                </a:cubicBezTo>
                <a:cubicBezTo>
                  <a:pt x="17935" y="2480"/>
                  <a:pt x="19178" y="3720"/>
                  <a:pt x="20160" y="5482"/>
                </a:cubicBezTo>
                <a:cubicBezTo>
                  <a:pt x="21142" y="7178"/>
                  <a:pt x="21600" y="8810"/>
                  <a:pt x="21600" y="10833"/>
                </a:cubicBezTo>
              </a:path>
            </a:pathLst>
          </a:custGeom>
          <a:solidFill>
            <a:schemeClr val="bg1">
              <a:lumMod val="50000"/>
            </a:schemeClr>
          </a:solidFill>
          <a:ln w="3175" cap="flat">
            <a:solidFill>
              <a:schemeClr val="bg1">
                <a:lumMod val="50000"/>
              </a:schemeClr>
            </a:solid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400"/>
          </a:p>
        </p:txBody>
      </p:sp>
      <p:sp>
        <p:nvSpPr>
          <p:cNvPr id="22" name="Shape 2097">
            <a:extLst>
              <a:ext uri="{FF2B5EF4-FFF2-40B4-BE49-F238E27FC236}">
                <a16:creationId xmlns:a16="http://schemas.microsoft.com/office/drawing/2014/main" id="{BD221526-C4F3-489F-BAB0-2A2818F3CB06}"/>
              </a:ext>
            </a:extLst>
          </p:cNvPr>
          <p:cNvSpPr/>
          <p:nvPr/>
        </p:nvSpPr>
        <p:spPr>
          <a:xfrm>
            <a:off x="1222636" y="3425063"/>
            <a:ext cx="137193" cy="136565"/>
          </a:xfrm>
          <a:custGeom>
            <a:avLst/>
            <a:gdLst/>
            <a:ahLst/>
            <a:cxnLst>
              <a:cxn ang="0">
                <a:pos x="wd2" y="hd2"/>
              </a:cxn>
              <a:cxn ang="5400000">
                <a:pos x="wd2" y="hd2"/>
              </a:cxn>
              <a:cxn ang="10800000">
                <a:pos x="wd2" y="hd2"/>
              </a:cxn>
              <a:cxn ang="16200000">
                <a:pos x="wd2" y="hd2"/>
              </a:cxn>
            </a:cxnLst>
            <a:rect l="0" t="0" r="r" b="b"/>
            <a:pathLst>
              <a:path w="21600" h="21600" extrusionOk="0">
                <a:moveTo>
                  <a:pt x="21600" y="10759"/>
                </a:moveTo>
                <a:cubicBezTo>
                  <a:pt x="21600" y="12764"/>
                  <a:pt x="21070" y="14441"/>
                  <a:pt x="20092" y="16159"/>
                </a:cubicBezTo>
                <a:cubicBezTo>
                  <a:pt x="19114" y="17877"/>
                  <a:pt x="17891" y="19145"/>
                  <a:pt x="16180" y="20127"/>
                </a:cubicBezTo>
                <a:cubicBezTo>
                  <a:pt x="14468" y="21150"/>
                  <a:pt x="12797" y="21600"/>
                  <a:pt x="10800" y="21600"/>
                </a:cubicBezTo>
                <a:cubicBezTo>
                  <a:pt x="8803" y="21600"/>
                  <a:pt x="7132" y="21150"/>
                  <a:pt x="5420" y="20127"/>
                </a:cubicBezTo>
                <a:cubicBezTo>
                  <a:pt x="3709" y="19145"/>
                  <a:pt x="2445" y="17877"/>
                  <a:pt x="1467" y="16159"/>
                </a:cubicBezTo>
                <a:cubicBezTo>
                  <a:pt x="448" y="14441"/>
                  <a:pt x="0" y="12764"/>
                  <a:pt x="0" y="10759"/>
                </a:cubicBezTo>
                <a:cubicBezTo>
                  <a:pt x="0" y="8755"/>
                  <a:pt x="448" y="7077"/>
                  <a:pt x="1467" y="5359"/>
                </a:cubicBezTo>
                <a:cubicBezTo>
                  <a:pt x="2445" y="3641"/>
                  <a:pt x="3709" y="2414"/>
                  <a:pt x="5420" y="1432"/>
                </a:cubicBezTo>
                <a:cubicBezTo>
                  <a:pt x="7132" y="409"/>
                  <a:pt x="8803" y="0"/>
                  <a:pt x="10800" y="0"/>
                </a:cubicBezTo>
                <a:cubicBezTo>
                  <a:pt x="12756" y="0"/>
                  <a:pt x="14468" y="409"/>
                  <a:pt x="16180" y="1432"/>
                </a:cubicBezTo>
                <a:cubicBezTo>
                  <a:pt x="17891" y="2414"/>
                  <a:pt x="19114" y="3641"/>
                  <a:pt x="20092" y="5359"/>
                </a:cubicBezTo>
                <a:cubicBezTo>
                  <a:pt x="21070" y="7077"/>
                  <a:pt x="21600" y="8795"/>
                  <a:pt x="21600" y="10759"/>
                </a:cubicBezTo>
              </a:path>
            </a:pathLst>
          </a:custGeom>
          <a:solidFill>
            <a:schemeClr val="bg1">
              <a:lumMod val="50000"/>
            </a:schemeClr>
          </a:solidFill>
          <a:ln w="3175" cap="flat">
            <a:solidFill>
              <a:schemeClr val="bg1">
                <a:lumMod val="50000"/>
              </a:schemeClr>
            </a:solid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547"/>
          </a:p>
        </p:txBody>
      </p:sp>
      <p:sp>
        <p:nvSpPr>
          <p:cNvPr id="23" name="Shape 2098">
            <a:extLst>
              <a:ext uri="{FF2B5EF4-FFF2-40B4-BE49-F238E27FC236}">
                <a16:creationId xmlns:a16="http://schemas.microsoft.com/office/drawing/2014/main" id="{076B9912-D778-46D2-B9FF-996CA1EDAD69}"/>
              </a:ext>
            </a:extLst>
          </p:cNvPr>
          <p:cNvSpPr/>
          <p:nvPr/>
        </p:nvSpPr>
        <p:spPr>
          <a:xfrm>
            <a:off x="4115206" y="656619"/>
            <a:ext cx="8076794" cy="571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726658"/>
                </a:solidFill>
                <a:latin typeface="'Roboto-Bold'"/>
                <a:ea typeface="'Roboto-Bold'"/>
                <a:cs typeface="'Roboto-Bold'"/>
                <a:sym typeface="'Roboto-Bold'"/>
              </a:defRPr>
            </a:lvl1pPr>
          </a:lstStyle>
          <a:p>
            <a:r>
              <a:rPr lang="en-GB" sz="1400" dirty="0">
                <a:solidFill>
                  <a:srgbClr val="0070C0"/>
                </a:solidFill>
                <a:latin typeface="+mn-lt"/>
              </a:rPr>
              <a:t>Data solutions and services (AI/ML, Data Analysis, Data Planning &amp; Management &amp; Deployment, On-Premise &amp; Cloud based data solutions)“</a:t>
            </a:r>
          </a:p>
          <a:p>
            <a:r>
              <a:rPr lang="en-GB" sz="1200" b="0" i="1" dirty="0">
                <a:latin typeface="+mn-lt"/>
              </a:rPr>
              <a:t>Our business intelligence specialists, data analysts and data scientists support businesses across the complete data lifecycle – whether that’s managing data inputs, data acquisition, storage, migration of data to the cloud, reporting and visualisation, or predictive analytics.</a:t>
            </a:r>
          </a:p>
        </p:txBody>
      </p:sp>
      <p:sp>
        <p:nvSpPr>
          <p:cNvPr id="27" name="Shape 2102">
            <a:extLst>
              <a:ext uri="{FF2B5EF4-FFF2-40B4-BE49-F238E27FC236}">
                <a16:creationId xmlns:a16="http://schemas.microsoft.com/office/drawing/2014/main" id="{EBF46AE5-2DD5-4354-BFF4-F656FDF22151}"/>
              </a:ext>
            </a:extLst>
          </p:cNvPr>
          <p:cNvSpPr/>
          <p:nvPr/>
        </p:nvSpPr>
        <p:spPr>
          <a:xfrm>
            <a:off x="4090036" y="1636959"/>
            <a:ext cx="8048077" cy="57286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726658"/>
                </a:solidFill>
                <a:latin typeface="'Roboto-Bold'"/>
                <a:ea typeface="'Roboto-Bold'"/>
                <a:cs typeface="'Roboto-Bold'"/>
                <a:sym typeface="'Roboto-Bold'"/>
              </a:defRPr>
            </a:lvl1pPr>
          </a:lstStyle>
          <a:p>
            <a:r>
              <a:rPr lang="en-US" sz="1400" dirty="0">
                <a:solidFill>
                  <a:srgbClr val="0070C0"/>
                </a:solidFill>
                <a:latin typeface="+mn-lt"/>
              </a:rPr>
              <a:t>Business Automation</a:t>
            </a:r>
          </a:p>
          <a:p>
            <a:r>
              <a:rPr lang="en-GB" sz="1200" b="0" i="1" dirty="0">
                <a:latin typeface="+mn-lt"/>
              </a:rPr>
              <a:t>Our team helps clients across the world by delivering targeted automation that transforms the business, with above 98% accuracy for even the most complex tasks, and with cost reductions commonly between 30-50%.</a:t>
            </a:r>
            <a:endParaRPr sz="1200" b="0" dirty="0">
              <a:solidFill>
                <a:srgbClr val="0070C0"/>
              </a:solidFill>
              <a:latin typeface="+mn-lt"/>
            </a:endParaRPr>
          </a:p>
        </p:txBody>
      </p:sp>
      <p:sp>
        <p:nvSpPr>
          <p:cNvPr id="28" name="Shape 2103">
            <a:extLst>
              <a:ext uri="{FF2B5EF4-FFF2-40B4-BE49-F238E27FC236}">
                <a16:creationId xmlns:a16="http://schemas.microsoft.com/office/drawing/2014/main" id="{B688D232-CAF4-42BF-8811-28B94629792B}"/>
              </a:ext>
            </a:extLst>
          </p:cNvPr>
          <p:cNvSpPr/>
          <p:nvPr/>
        </p:nvSpPr>
        <p:spPr>
          <a:xfrm>
            <a:off x="4151099" y="2469685"/>
            <a:ext cx="7500008" cy="3230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1600">
                <a:solidFill>
                  <a:srgbClr val="726658"/>
                </a:solidFill>
                <a:latin typeface="'Roboto-Regular'"/>
                <a:ea typeface="'Roboto-Regular'"/>
                <a:cs typeface="'Roboto-Regular'"/>
                <a:sym typeface="'Roboto-Regular'"/>
              </a:defRPr>
            </a:lvl1pPr>
          </a:lstStyle>
          <a:p>
            <a:endParaRPr sz="1100" i="1" dirty="0">
              <a:highlight>
                <a:srgbClr val="FFFF00"/>
              </a:highlight>
            </a:endParaRPr>
          </a:p>
        </p:txBody>
      </p:sp>
      <p:sp>
        <p:nvSpPr>
          <p:cNvPr id="29" name="Shape 2104">
            <a:extLst>
              <a:ext uri="{FF2B5EF4-FFF2-40B4-BE49-F238E27FC236}">
                <a16:creationId xmlns:a16="http://schemas.microsoft.com/office/drawing/2014/main" id="{629C23C9-82A8-45E7-96DD-87EEC121F633}"/>
              </a:ext>
            </a:extLst>
          </p:cNvPr>
          <p:cNvSpPr/>
          <p:nvPr/>
        </p:nvSpPr>
        <p:spPr>
          <a:xfrm>
            <a:off x="4093124" y="5272668"/>
            <a:ext cx="8073706" cy="5386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726658"/>
                </a:solidFill>
                <a:latin typeface="'Roboto-Bold'"/>
                <a:ea typeface="'Roboto-Bold'"/>
                <a:cs typeface="'Roboto-Bold'"/>
                <a:sym typeface="'Roboto-Bold'"/>
              </a:defRPr>
            </a:lvl1pPr>
          </a:lstStyle>
          <a:p>
            <a:r>
              <a:rPr lang="en-US" sz="1400" dirty="0">
                <a:solidFill>
                  <a:srgbClr val="0070C0"/>
                </a:solidFill>
                <a:latin typeface="+mn-lt"/>
              </a:rPr>
              <a:t>Independent testing</a:t>
            </a:r>
          </a:p>
          <a:p>
            <a:r>
              <a:rPr lang="en-GB" sz="1200" b="0" i="1" dirty="0">
                <a:latin typeface="+mn-lt"/>
              </a:rPr>
              <a:t>Through the combination of over 300 skilled resources, automation tools and effective test management processes, we offer a new and flexible standard in software testing.</a:t>
            </a:r>
            <a:endParaRPr lang="en-US" sz="1200" b="0" i="1" dirty="0">
              <a:latin typeface="+mn-lt"/>
            </a:endParaRPr>
          </a:p>
        </p:txBody>
      </p:sp>
      <p:sp>
        <p:nvSpPr>
          <p:cNvPr id="31" name="Shape 2106">
            <a:extLst>
              <a:ext uri="{FF2B5EF4-FFF2-40B4-BE49-F238E27FC236}">
                <a16:creationId xmlns:a16="http://schemas.microsoft.com/office/drawing/2014/main" id="{7F25F0D5-4714-4395-ACCF-C4F18E25979E}"/>
              </a:ext>
            </a:extLst>
          </p:cNvPr>
          <p:cNvSpPr/>
          <p:nvPr/>
        </p:nvSpPr>
        <p:spPr>
          <a:xfrm>
            <a:off x="4090036" y="2929027"/>
            <a:ext cx="8101964" cy="5124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726658"/>
                </a:solidFill>
                <a:latin typeface="'Roboto-Bold'"/>
                <a:ea typeface="'Roboto-Bold'"/>
                <a:cs typeface="'Roboto-Bold'"/>
                <a:sym typeface="'Roboto-Bold'"/>
              </a:defRPr>
            </a:lvl1pPr>
          </a:lstStyle>
          <a:p>
            <a:r>
              <a:rPr lang="en-US" sz="1400" dirty="0">
                <a:solidFill>
                  <a:srgbClr val="0070C0"/>
                </a:solidFill>
                <a:latin typeface="+mn-lt"/>
              </a:rPr>
              <a:t>Technology advisory</a:t>
            </a:r>
          </a:p>
          <a:p>
            <a:r>
              <a:rPr lang="en-GB" sz="1200" b="0" i="1" dirty="0">
                <a:latin typeface="+mn-lt"/>
              </a:rPr>
              <a:t>We bring independent advice and guidance to businesses, helping them analyse their technology position in relation to strategic ambitions. Our teams of highly experienced consultants and subject experts help clients see the bigger picture, from end to end, and provide clarity over the shape and scope of the journey ahead.</a:t>
            </a:r>
            <a:endParaRPr lang="en-GB" sz="1400" dirty="0">
              <a:solidFill>
                <a:srgbClr val="0070C0"/>
              </a:solidFill>
              <a:latin typeface="+mn-lt"/>
            </a:endParaRPr>
          </a:p>
        </p:txBody>
      </p:sp>
      <p:sp>
        <p:nvSpPr>
          <p:cNvPr id="32" name="Shape 2107">
            <a:extLst>
              <a:ext uri="{FF2B5EF4-FFF2-40B4-BE49-F238E27FC236}">
                <a16:creationId xmlns:a16="http://schemas.microsoft.com/office/drawing/2014/main" id="{9B2384E8-4278-4683-A746-8325FADEBC65}"/>
              </a:ext>
            </a:extLst>
          </p:cNvPr>
          <p:cNvSpPr/>
          <p:nvPr/>
        </p:nvSpPr>
        <p:spPr>
          <a:xfrm>
            <a:off x="4131985" y="4017249"/>
            <a:ext cx="7148004" cy="5124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1600">
                <a:solidFill>
                  <a:srgbClr val="726658"/>
                </a:solidFill>
                <a:latin typeface="'Roboto-Regular'"/>
                <a:ea typeface="'Roboto-Regular'"/>
                <a:cs typeface="'Roboto-Regular'"/>
                <a:sym typeface="'Roboto-Regular'"/>
              </a:defRPr>
            </a:lvl1pPr>
          </a:lstStyle>
          <a:p>
            <a:endParaRPr sz="1100" i="1" dirty="0">
              <a:highlight>
                <a:srgbClr val="FFFF00"/>
              </a:highlight>
            </a:endParaRPr>
          </a:p>
        </p:txBody>
      </p:sp>
      <p:sp>
        <p:nvSpPr>
          <p:cNvPr id="33" name="Shape 2108">
            <a:extLst>
              <a:ext uri="{FF2B5EF4-FFF2-40B4-BE49-F238E27FC236}">
                <a16:creationId xmlns:a16="http://schemas.microsoft.com/office/drawing/2014/main" id="{50B33A45-5FE3-4AA6-824F-67F72BE202BD}"/>
              </a:ext>
            </a:extLst>
          </p:cNvPr>
          <p:cNvSpPr/>
          <p:nvPr/>
        </p:nvSpPr>
        <p:spPr>
          <a:xfrm>
            <a:off x="4104164" y="4683924"/>
            <a:ext cx="8073707" cy="51244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726658"/>
                </a:solidFill>
                <a:latin typeface="'Roboto-Bold'"/>
                <a:ea typeface="'Roboto-Bold'"/>
                <a:cs typeface="'Roboto-Bold'"/>
                <a:sym typeface="'Roboto-Bold'"/>
              </a:defRPr>
            </a:lvl1pPr>
          </a:lstStyle>
          <a:p>
            <a:r>
              <a:rPr lang="en-GB" sz="1400" dirty="0">
                <a:solidFill>
                  <a:srgbClr val="0070C0"/>
                </a:solidFill>
                <a:latin typeface="+mn-lt"/>
              </a:rPr>
              <a:t>Maintaining and supporting software applications</a:t>
            </a:r>
          </a:p>
          <a:p>
            <a:r>
              <a:rPr lang="en-GB" sz="1200" b="0" i="1" dirty="0">
                <a:latin typeface="+mn-lt"/>
              </a:rPr>
              <a:t>In the digital age, no organisation can afford for its systems or services to become ineffective or unavailable so our team of 120 specialists offer a flexible and bespoke service to keeping you up and running.</a:t>
            </a:r>
            <a:endParaRPr lang="en-US" sz="1200" b="0" i="1" dirty="0">
              <a:latin typeface="+mn-lt"/>
            </a:endParaRPr>
          </a:p>
        </p:txBody>
      </p:sp>
      <p:sp>
        <p:nvSpPr>
          <p:cNvPr id="34" name="Shape 2109">
            <a:extLst>
              <a:ext uri="{FF2B5EF4-FFF2-40B4-BE49-F238E27FC236}">
                <a16:creationId xmlns:a16="http://schemas.microsoft.com/office/drawing/2014/main" id="{65B2B7D9-1482-4A1A-9BCB-955E93F403B1}"/>
              </a:ext>
            </a:extLst>
          </p:cNvPr>
          <p:cNvSpPr/>
          <p:nvPr/>
        </p:nvSpPr>
        <p:spPr>
          <a:xfrm>
            <a:off x="4115207" y="5533652"/>
            <a:ext cx="6860169" cy="4495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1600">
                <a:solidFill>
                  <a:srgbClr val="726658"/>
                </a:solidFill>
                <a:latin typeface="'Roboto-Regular'"/>
                <a:ea typeface="'Roboto-Regular'"/>
                <a:cs typeface="'Roboto-Regular'"/>
                <a:sym typeface="'Roboto-Regular'"/>
              </a:defRPr>
            </a:lvl1pPr>
          </a:lstStyle>
          <a:p>
            <a:endParaRPr sz="1400" i="1" dirty="0">
              <a:highlight>
                <a:srgbClr val="FFFF00"/>
              </a:highlight>
              <a:latin typeface="+mn-lt"/>
            </a:endParaRPr>
          </a:p>
        </p:txBody>
      </p:sp>
      <p:sp>
        <p:nvSpPr>
          <p:cNvPr id="35" name="Shape 2110">
            <a:extLst>
              <a:ext uri="{FF2B5EF4-FFF2-40B4-BE49-F238E27FC236}">
                <a16:creationId xmlns:a16="http://schemas.microsoft.com/office/drawing/2014/main" id="{03462A51-3B6B-473A-9ADB-0B9E1D5E1CC6}"/>
              </a:ext>
            </a:extLst>
          </p:cNvPr>
          <p:cNvSpPr/>
          <p:nvPr/>
        </p:nvSpPr>
        <p:spPr>
          <a:xfrm>
            <a:off x="4090036" y="3735954"/>
            <a:ext cx="8076794" cy="75295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726658"/>
                </a:solidFill>
                <a:latin typeface="'Roboto-Bold'"/>
                <a:ea typeface="'Roboto-Bold'"/>
                <a:cs typeface="'Roboto-Bold'"/>
                <a:sym typeface="'Roboto-Bold'"/>
              </a:defRPr>
            </a:lvl1pPr>
          </a:lstStyle>
          <a:p>
            <a:r>
              <a:rPr lang="en-US" sz="1400" dirty="0">
                <a:solidFill>
                  <a:srgbClr val="0070C0"/>
                </a:solidFill>
                <a:latin typeface="+mn-lt"/>
              </a:rPr>
              <a:t>Full stack custom development</a:t>
            </a:r>
          </a:p>
          <a:p>
            <a:r>
              <a:rPr lang="en-GB" sz="1200" b="0" i="1" dirty="0">
                <a:latin typeface="+mn-lt"/>
              </a:rPr>
              <a:t>We have been designing, testing and implementing bespoke software solutions for businesses across many sectors for over 20 years. We help clients through the complete software lifecycle, from business requirements, capture, design and development, through to maintenance and enhancement. We are highly adaptive with a flexible agile approach, pride ourselves on high quality and security and  adopt a continuous delivery culture </a:t>
            </a:r>
          </a:p>
          <a:p>
            <a:endParaRPr lang="en-US" sz="1200" b="0" i="1" dirty="0">
              <a:latin typeface="+mn-lt"/>
            </a:endParaRPr>
          </a:p>
        </p:txBody>
      </p:sp>
      <p:sp>
        <p:nvSpPr>
          <p:cNvPr id="37" name="Shape 2112">
            <a:extLst>
              <a:ext uri="{FF2B5EF4-FFF2-40B4-BE49-F238E27FC236}">
                <a16:creationId xmlns:a16="http://schemas.microsoft.com/office/drawing/2014/main" id="{26F7BEDB-4132-4720-834F-496112338D17}"/>
              </a:ext>
            </a:extLst>
          </p:cNvPr>
          <p:cNvSpPr/>
          <p:nvPr/>
        </p:nvSpPr>
        <p:spPr>
          <a:xfrm>
            <a:off x="0" y="1140604"/>
            <a:ext cx="1464119" cy="5145186"/>
          </a:xfrm>
          <a:custGeom>
            <a:avLst/>
            <a:gdLst/>
            <a:ahLst/>
            <a:cxnLst>
              <a:cxn ang="0">
                <a:pos x="wd2" y="hd2"/>
              </a:cxn>
              <a:cxn ang="5400000">
                <a:pos x="wd2" y="hd2"/>
              </a:cxn>
              <a:cxn ang="10800000">
                <a:pos x="wd2" y="hd2"/>
              </a:cxn>
              <a:cxn ang="16200000">
                <a:pos x="wd2" y="hd2"/>
              </a:cxn>
            </a:cxnLst>
            <a:rect l="0" t="0" r="r" b="b"/>
            <a:pathLst>
              <a:path w="20105" h="21600" extrusionOk="0">
                <a:moveTo>
                  <a:pt x="1474" y="0"/>
                </a:moveTo>
                <a:cubicBezTo>
                  <a:pt x="2299" y="56"/>
                  <a:pt x="3007" y="162"/>
                  <a:pt x="3508" y="335"/>
                </a:cubicBezTo>
                <a:cubicBezTo>
                  <a:pt x="3508" y="335"/>
                  <a:pt x="9262" y="649"/>
                  <a:pt x="10196" y="1724"/>
                </a:cubicBezTo>
                <a:cubicBezTo>
                  <a:pt x="10196" y="1724"/>
                  <a:pt x="13858" y="2530"/>
                  <a:pt x="11870" y="3246"/>
                </a:cubicBezTo>
                <a:cubicBezTo>
                  <a:pt x="11870" y="3246"/>
                  <a:pt x="15841" y="4770"/>
                  <a:pt x="15841" y="7905"/>
                </a:cubicBezTo>
                <a:cubicBezTo>
                  <a:pt x="15841" y="7905"/>
                  <a:pt x="16469" y="8666"/>
                  <a:pt x="15841" y="9066"/>
                </a:cubicBezTo>
                <a:cubicBezTo>
                  <a:pt x="15841" y="9066"/>
                  <a:pt x="14897" y="9425"/>
                  <a:pt x="16675" y="10412"/>
                </a:cubicBezTo>
                <a:lnTo>
                  <a:pt x="19537" y="11932"/>
                </a:lnTo>
                <a:cubicBezTo>
                  <a:pt x="19537" y="11932"/>
                  <a:pt x="21600" y="12690"/>
                  <a:pt x="17863" y="13258"/>
                </a:cubicBezTo>
                <a:cubicBezTo>
                  <a:pt x="17863" y="13258"/>
                  <a:pt x="17225" y="13546"/>
                  <a:pt x="17734" y="14363"/>
                </a:cubicBezTo>
                <a:cubicBezTo>
                  <a:pt x="17734" y="14363"/>
                  <a:pt x="18560" y="14522"/>
                  <a:pt x="17351" y="15041"/>
                </a:cubicBezTo>
                <a:cubicBezTo>
                  <a:pt x="17351" y="15041"/>
                  <a:pt x="18238" y="15361"/>
                  <a:pt x="17793" y="15769"/>
                </a:cubicBezTo>
                <a:cubicBezTo>
                  <a:pt x="17793" y="15769"/>
                  <a:pt x="17608" y="15886"/>
                  <a:pt x="16842" y="15995"/>
                </a:cubicBezTo>
                <a:cubicBezTo>
                  <a:pt x="16842" y="15995"/>
                  <a:pt x="15695" y="16563"/>
                  <a:pt x="16461" y="16972"/>
                </a:cubicBezTo>
                <a:cubicBezTo>
                  <a:pt x="16461" y="16972"/>
                  <a:pt x="18696" y="18356"/>
                  <a:pt x="14002" y="18983"/>
                </a:cubicBezTo>
                <a:cubicBezTo>
                  <a:pt x="14002" y="18983"/>
                  <a:pt x="11191" y="19172"/>
                  <a:pt x="8845" y="18983"/>
                </a:cubicBezTo>
                <a:cubicBezTo>
                  <a:pt x="8845" y="18983"/>
                  <a:pt x="6237" y="18837"/>
                  <a:pt x="4249" y="20270"/>
                </a:cubicBezTo>
                <a:cubicBezTo>
                  <a:pt x="4249" y="20270"/>
                  <a:pt x="3560" y="20768"/>
                  <a:pt x="3050" y="21600"/>
                </a:cubicBezTo>
                <a:lnTo>
                  <a:pt x="0" y="21600"/>
                </a:lnTo>
                <a:lnTo>
                  <a:pt x="0" y="0"/>
                </a:lnTo>
                <a:lnTo>
                  <a:pt x="1474" y="0"/>
                </a:lnTo>
              </a:path>
            </a:pathLst>
          </a:custGeom>
          <a:solidFill>
            <a:schemeClr val="bg1">
              <a:lumMod val="85000"/>
            </a:schemeClr>
          </a:solidFill>
          <a:ln w="3175" cap="flat">
            <a:noFill/>
            <a:miter lim="400000"/>
          </a:ln>
          <a:effectLst/>
        </p:spPr>
        <p:txBody>
          <a:bodyPr wrap="square" lIns="41494" tIns="41494" rIns="41494" bIns="41494" numCol="1" anchor="ctr">
            <a:noAutofit/>
          </a:bodyPr>
          <a:lstStyle/>
          <a:p>
            <a:pPr defTabSz="414923">
              <a:lnSpc>
                <a:spcPct val="93000"/>
              </a:lnSpc>
              <a:defRPr sz="2200">
                <a:latin typeface="Arial"/>
                <a:ea typeface="Arial"/>
                <a:cs typeface="Arial"/>
                <a:sym typeface="Arial"/>
              </a:defRPr>
            </a:pPr>
            <a:endParaRPr sz="1547" dirty="0"/>
          </a:p>
        </p:txBody>
      </p:sp>
      <p:sp>
        <p:nvSpPr>
          <p:cNvPr id="43" name="Shape 2102">
            <a:extLst>
              <a:ext uri="{FF2B5EF4-FFF2-40B4-BE49-F238E27FC236}">
                <a16:creationId xmlns:a16="http://schemas.microsoft.com/office/drawing/2014/main" id="{ED2B5239-5666-4AA0-81BE-053AF83A90E7}"/>
              </a:ext>
            </a:extLst>
          </p:cNvPr>
          <p:cNvSpPr/>
          <p:nvPr/>
        </p:nvSpPr>
        <p:spPr>
          <a:xfrm>
            <a:off x="4115206" y="2270671"/>
            <a:ext cx="8076794" cy="62251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726658"/>
                </a:solidFill>
                <a:latin typeface="'Roboto-Bold'"/>
                <a:ea typeface="'Roboto-Bold'"/>
                <a:cs typeface="'Roboto-Bold'"/>
                <a:sym typeface="'Roboto-Bold'"/>
              </a:defRPr>
            </a:lvl1pPr>
          </a:lstStyle>
          <a:p>
            <a:r>
              <a:rPr lang="en-US" sz="1400" dirty="0">
                <a:solidFill>
                  <a:srgbClr val="0070C0"/>
                </a:solidFill>
                <a:latin typeface="+mn-lt"/>
              </a:rPr>
              <a:t>User experience and content management services</a:t>
            </a:r>
          </a:p>
          <a:p>
            <a:r>
              <a:rPr lang="en-GB" sz="1200" b="0" i="1" dirty="0">
                <a:latin typeface="+mn-lt"/>
                <a:sym typeface="'Roboto-Regular'"/>
              </a:rPr>
              <a:t>Businesses need to be able to design, track and analyse user journeys through their digital channels and capture key</a:t>
            </a:r>
          </a:p>
          <a:p>
            <a:r>
              <a:rPr lang="en-GB" sz="1200" b="0" i="1" dirty="0">
                <a:latin typeface="+mn-lt"/>
                <a:sym typeface="'Roboto-Regular'"/>
              </a:rPr>
              <a:t>information on their interactions with content across formats, so that engagement and value can be enhanced.</a:t>
            </a:r>
            <a:endParaRPr lang="en-US" sz="1200" b="0" i="1" dirty="0">
              <a:latin typeface="+mn-lt"/>
              <a:sym typeface="'Roboto-Regular'"/>
            </a:endParaRPr>
          </a:p>
        </p:txBody>
      </p:sp>
      <p:sp>
        <p:nvSpPr>
          <p:cNvPr id="36" name="Shape 2104">
            <a:extLst>
              <a:ext uri="{FF2B5EF4-FFF2-40B4-BE49-F238E27FC236}">
                <a16:creationId xmlns:a16="http://schemas.microsoft.com/office/drawing/2014/main" id="{A0D5EF72-8D13-45ED-809C-5FC046F14008}"/>
              </a:ext>
            </a:extLst>
          </p:cNvPr>
          <p:cNvSpPr/>
          <p:nvPr/>
        </p:nvSpPr>
        <p:spPr>
          <a:xfrm>
            <a:off x="4115206" y="5931209"/>
            <a:ext cx="8073706" cy="5386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726658"/>
                </a:solidFill>
                <a:latin typeface="'Roboto-Bold'"/>
                <a:ea typeface="'Roboto-Bold'"/>
                <a:cs typeface="'Roboto-Bold'"/>
                <a:sym typeface="'Roboto-Bold'"/>
              </a:defRPr>
            </a:lvl1pPr>
          </a:lstStyle>
          <a:p>
            <a:r>
              <a:rPr lang="en-US" sz="1400" dirty="0">
                <a:solidFill>
                  <a:srgbClr val="0070C0"/>
                </a:solidFill>
                <a:latin typeface="+mn-lt"/>
              </a:rPr>
              <a:t>Robust governance</a:t>
            </a:r>
          </a:p>
          <a:p>
            <a:r>
              <a:rPr lang="en-GB" sz="1200" b="0" i="1" dirty="0">
                <a:latin typeface="+mn-lt"/>
              </a:rPr>
              <a:t>Our quality </a:t>
            </a:r>
            <a:r>
              <a:rPr lang="en-GB" sz="1200" b="0" i="1">
                <a:latin typeface="+mn-lt"/>
              </a:rPr>
              <a:t>management system </a:t>
            </a:r>
            <a:r>
              <a:rPr lang="en-GB" sz="1200" b="0" i="1" dirty="0">
                <a:latin typeface="+mn-lt"/>
              </a:rPr>
              <a:t>underpins everything that we do. Our quality assurance service provides end-to-end support across the entire software lifecycle and at all stages of development, from concept to release and beyond.</a:t>
            </a:r>
            <a:endParaRPr lang="en-US" sz="1200" b="0" i="1" dirty="0">
              <a:latin typeface="+mn-lt"/>
            </a:endParaRPr>
          </a:p>
        </p:txBody>
      </p:sp>
    </p:spTree>
    <p:extLst>
      <p:ext uri="{BB962C8B-B14F-4D97-AF65-F5344CB8AC3E}">
        <p14:creationId xmlns:p14="http://schemas.microsoft.com/office/powerpoint/2010/main" val="2909537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0E9D-CC46-42AE-A953-F175DE9952A2}"/>
              </a:ext>
            </a:extLst>
          </p:cNvPr>
          <p:cNvSpPr>
            <a:spLocks noGrp="1"/>
          </p:cNvSpPr>
          <p:nvPr>
            <p:ph type="title"/>
          </p:nvPr>
        </p:nvSpPr>
        <p:spPr>
          <a:xfrm>
            <a:off x="367553" y="304593"/>
            <a:ext cx="10515600" cy="538696"/>
          </a:xfrm>
        </p:spPr>
        <p:txBody>
          <a:bodyPr/>
          <a:lstStyle/>
          <a:p>
            <a:r>
              <a:rPr lang="en-GB" dirty="0">
                <a:latin typeface="Arial"/>
                <a:cs typeface="Arial"/>
              </a:rPr>
              <a:t>Making it happen - sector focus x geography</a:t>
            </a:r>
          </a:p>
        </p:txBody>
      </p:sp>
      <p:graphicFrame>
        <p:nvGraphicFramePr>
          <p:cNvPr id="4" name="Table 4">
            <a:extLst>
              <a:ext uri="{FF2B5EF4-FFF2-40B4-BE49-F238E27FC236}">
                <a16:creationId xmlns:a16="http://schemas.microsoft.com/office/drawing/2014/main" id="{EA05378C-FC8C-41E3-89EF-F03F91999507}"/>
              </a:ext>
            </a:extLst>
          </p:cNvPr>
          <p:cNvGraphicFramePr>
            <a:graphicFrameLocks noGrp="1"/>
          </p:cNvGraphicFramePr>
          <p:nvPr>
            <p:extLst>
              <p:ext uri="{D42A27DB-BD31-4B8C-83A1-F6EECF244321}">
                <p14:modId xmlns:p14="http://schemas.microsoft.com/office/powerpoint/2010/main" val="3465613915"/>
              </p:ext>
            </p:extLst>
          </p:nvPr>
        </p:nvGraphicFramePr>
        <p:xfrm>
          <a:off x="394128" y="792687"/>
          <a:ext cx="11468407" cy="5760720"/>
        </p:xfrm>
        <a:graphic>
          <a:graphicData uri="http://schemas.openxmlformats.org/drawingml/2006/table">
            <a:tbl>
              <a:tblPr firstRow="1" bandRow="1">
                <a:tableStyleId>{5C22544A-7EE6-4342-B048-85BDC9FD1C3A}</a:tableStyleId>
              </a:tblPr>
              <a:tblGrid>
                <a:gridCol w="1338261">
                  <a:extLst>
                    <a:ext uri="{9D8B030D-6E8A-4147-A177-3AD203B41FA5}">
                      <a16:colId xmlns:a16="http://schemas.microsoft.com/office/drawing/2014/main" val="1420846259"/>
                    </a:ext>
                  </a:extLst>
                </a:gridCol>
                <a:gridCol w="2100580">
                  <a:extLst>
                    <a:ext uri="{9D8B030D-6E8A-4147-A177-3AD203B41FA5}">
                      <a16:colId xmlns:a16="http://schemas.microsoft.com/office/drawing/2014/main" val="2373701217"/>
                    </a:ext>
                  </a:extLst>
                </a:gridCol>
                <a:gridCol w="1338261">
                  <a:extLst>
                    <a:ext uri="{9D8B030D-6E8A-4147-A177-3AD203B41FA5}">
                      <a16:colId xmlns:a16="http://schemas.microsoft.com/office/drawing/2014/main" val="2714642475"/>
                    </a:ext>
                  </a:extLst>
                </a:gridCol>
                <a:gridCol w="1338261">
                  <a:extLst>
                    <a:ext uri="{9D8B030D-6E8A-4147-A177-3AD203B41FA5}">
                      <a16:colId xmlns:a16="http://schemas.microsoft.com/office/drawing/2014/main" val="1777735859"/>
                    </a:ext>
                  </a:extLst>
                </a:gridCol>
                <a:gridCol w="1338261">
                  <a:extLst>
                    <a:ext uri="{9D8B030D-6E8A-4147-A177-3AD203B41FA5}">
                      <a16:colId xmlns:a16="http://schemas.microsoft.com/office/drawing/2014/main" val="3705534671"/>
                    </a:ext>
                  </a:extLst>
                </a:gridCol>
                <a:gridCol w="1338261">
                  <a:extLst>
                    <a:ext uri="{9D8B030D-6E8A-4147-A177-3AD203B41FA5}">
                      <a16:colId xmlns:a16="http://schemas.microsoft.com/office/drawing/2014/main" val="831595422"/>
                    </a:ext>
                  </a:extLst>
                </a:gridCol>
                <a:gridCol w="1338261">
                  <a:extLst>
                    <a:ext uri="{9D8B030D-6E8A-4147-A177-3AD203B41FA5}">
                      <a16:colId xmlns:a16="http://schemas.microsoft.com/office/drawing/2014/main" val="2088561495"/>
                    </a:ext>
                  </a:extLst>
                </a:gridCol>
                <a:gridCol w="1338261">
                  <a:extLst>
                    <a:ext uri="{9D8B030D-6E8A-4147-A177-3AD203B41FA5}">
                      <a16:colId xmlns:a16="http://schemas.microsoft.com/office/drawing/2014/main" val="1273783969"/>
                    </a:ext>
                  </a:extLst>
                </a:gridCol>
              </a:tblGrid>
              <a:tr h="640080">
                <a:tc gridSpan="2">
                  <a:txBody>
                    <a:bodyPr/>
                    <a:lstStyle/>
                    <a:p>
                      <a:pPr algn="ctr"/>
                      <a:r>
                        <a:rPr lang="en-GB" sz="1800" dirty="0"/>
                        <a:t>Sector*</a:t>
                      </a:r>
                    </a:p>
                  </a:txBody>
                  <a:tcPr anchor="ctr"/>
                </a:tc>
                <a:tc hMerge="1">
                  <a:txBody>
                    <a:bodyPr/>
                    <a:lstStyle/>
                    <a:p>
                      <a:pPr algn="ctr"/>
                      <a:endParaRPr lang="en-GB" sz="1800"/>
                    </a:p>
                  </a:txBody>
                  <a:tcPr/>
                </a:tc>
                <a:tc>
                  <a:txBody>
                    <a:bodyPr/>
                    <a:lstStyle/>
                    <a:p>
                      <a:pPr algn="ctr"/>
                      <a:r>
                        <a:rPr lang="en-GB" sz="1800" dirty="0"/>
                        <a:t>UK </a:t>
                      </a:r>
                      <a:endParaRPr lang="en-GB" sz="1800"/>
                    </a:p>
                    <a:p>
                      <a:pPr algn="ctr"/>
                      <a:r>
                        <a:rPr lang="en-GB" sz="1800" dirty="0"/>
                        <a:t>&amp; Europe</a:t>
                      </a:r>
                    </a:p>
                  </a:txBody>
                  <a:tcPr anchor="ctr"/>
                </a:tc>
                <a:tc>
                  <a:txBody>
                    <a:bodyPr/>
                    <a:lstStyle/>
                    <a:p>
                      <a:pPr algn="ctr"/>
                      <a:r>
                        <a:rPr lang="en-GB" sz="1800" dirty="0"/>
                        <a:t>USA</a:t>
                      </a:r>
                    </a:p>
                  </a:txBody>
                  <a:tcPr anchor="ctr"/>
                </a:tc>
                <a:tc>
                  <a:txBody>
                    <a:bodyPr/>
                    <a:lstStyle/>
                    <a:p>
                      <a:pPr algn="ctr"/>
                      <a:r>
                        <a:rPr lang="en-GB" sz="1800" dirty="0"/>
                        <a:t>Vietnam</a:t>
                      </a:r>
                    </a:p>
                  </a:txBody>
                  <a:tcPr anchor="ctr"/>
                </a:tc>
                <a:tc>
                  <a:txBody>
                    <a:bodyPr/>
                    <a:lstStyle/>
                    <a:p>
                      <a:pPr algn="ctr"/>
                      <a:r>
                        <a:rPr lang="en-GB" sz="1800" dirty="0"/>
                        <a:t>Australia</a:t>
                      </a:r>
                    </a:p>
                  </a:txBody>
                  <a:tcPr anchor="ctr"/>
                </a:tc>
                <a:tc>
                  <a:txBody>
                    <a:bodyPr/>
                    <a:lstStyle/>
                    <a:p>
                      <a:pPr algn="ctr"/>
                      <a:r>
                        <a:rPr lang="en-GB" sz="1800" dirty="0"/>
                        <a:t>Singapore</a:t>
                      </a:r>
                    </a:p>
                  </a:txBody>
                  <a:tcPr anchor="ctr"/>
                </a:tc>
                <a:tc>
                  <a:txBody>
                    <a:bodyPr/>
                    <a:lstStyle/>
                    <a:p>
                      <a:pPr algn="ctr"/>
                      <a:r>
                        <a:rPr lang="en-GB" sz="1800" dirty="0"/>
                        <a:t>Japan</a:t>
                      </a:r>
                    </a:p>
                  </a:txBody>
                  <a:tcPr anchor="ctr"/>
                </a:tc>
                <a:extLst>
                  <a:ext uri="{0D108BD9-81ED-4DB2-BD59-A6C34878D82A}">
                    <a16:rowId xmlns:a16="http://schemas.microsoft.com/office/drawing/2014/main" val="775933862"/>
                  </a:ext>
                </a:extLst>
              </a:tr>
              <a:tr h="640080">
                <a:tc>
                  <a:txBody>
                    <a:bodyPr/>
                    <a:lstStyle/>
                    <a:p>
                      <a:endParaRPr lang="en-GB" sz="1800"/>
                    </a:p>
                  </a:txBody>
                  <a:tcPr/>
                </a:tc>
                <a:tc>
                  <a:txBody>
                    <a:bodyPr/>
                    <a:lstStyle/>
                    <a:p>
                      <a:pPr algn="l"/>
                      <a:r>
                        <a:rPr lang="en-GB" sz="1800" dirty="0"/>
                        <a:t>Financial services</a:t>
                      </a:r>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dirty="0"/>
                    </a:p>
                  </a:txBody>
                  <a:tcPr anchor="ctr"/>
                </a:tc>
                <a:extLst>
                  <a:ext uri="{0D108BD9-81ED-4DB2-BD59-A6C34878D82A}">
                    <a16:rowId xmlns:a16="http://schemas.microsoft.com/office/drawing/2014/main" val="1341487262"/>
                  </a:ext>
                </a:extLst>
              </a:tr>
              <a:tr h="640080">
                <a:tc>
                  <a:txBody>
                    <a:bodyPr/>
                    <a:lstStyle/>
                    <a:p>
                      <a:endParaRPr lang="en-GB" sz="1800"/>
                    </a:p>
                  </a:txBody>
                  <a:tcPr/>
                </a:tc>
                <a:tc>
                  <a:txBody>
                    <a:bodyPr/>
                    <a:lstStyle/>
                    <a:p>
                      <a:pPr algn="l"/>
                      <a:r>
                        <a:rPr lang="en-GB" sz="1800" dirty="0"/>
                        <a:t>Media &amp; tech</a:t>
                      </a:r>
                    </a:p>
                  </a:txBody>
                  <a:tcPr anchor="ctr"/>
                </a:tc>
                <a:tc>
                  <a:txBody>
                    <a:bodyPr/>
                    <a:lstStyle/>
                    <a:p>
                      <a:pPr marL="285750" indent="-285750" algn="ctr">
                        <a:buFont typeface="Wingdings" panose="05000000000000000000" pitchFamily="2" charset="2"/>
                        <a:buChar char="ü"/>
                      </a:pPr>
                      <a:endParaRPr lang="en-GB" sz="1800" dirty="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extLst>
                  <a:ext uri="{0D108BD9-81ED-4DB2-BD59-A6C34878D82A}">
                    <a16:rowId xmlns:a16="http://schemas.microsoft.com/office/drawing/2014/main" val="2323431055"/>
                  </a:ext>
                </a:extLst>
              </a:tr>
              <a:tr h="640080">
                <a:tc>
                  <a:txBody>
                    <a:bodyPr/>
                    <a:lstStyle/>
                    <a:p>
                      <a:endParaRPr lang="en-GB" sz="1800"/>
                    </a:p>
                  </a:txBody>
                  <a:tcPr/>
                </a:tc>
                <a:tc>
                  <a:txBody>
                    <a:bodyPr/>
                    <a:lstStyle/>
                    <a:p>
                      <a:pPr algn="l"/>
                      <a:r>
                        <a:rPr lang="en-GB" sz="1800" dirty="0"/>
                        <a:t>Education</a:t>
                      </a:r>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algn="ctr"/>
                      <a:endParaRPr lang="en-GB" sz="1800"/>
                    </a:p>
                  </a:txBody>
                  <a:tcPr anchor="ctr"/>
                </a:tc>
                <a:extLst>
                  <a:ext uri="{0D108BD9-81ED-4DB2-BD59-A6C34878D82A}">
                    <a16:rowId xmlns:a16="http://schemas.microsoft.com/office/drawing/2014/main" val="2700383240"/>
                  </a:ext>
                </a:extLst>
              </a:tr>
              <a:tr h="640080">
                <a:tc>
                  <a:txBody>
                    <a:bodyPr/>
                    <a:lstStyle/>
                    <a:p>
                      <a:endParaRPr lang="en-GB" sz="1800"/>
                    </a:p>
                  </a:txBody>
                  <a:tcPr/>
                </a:tc>
                <a:tc>
                  <a:txBody>
                    <a:bodyPr/>
                    <a:lstStyle/>
                    <a:p>
                      <a:pPr algn="l"/>
                      <a:r>
                        <a:rPr lang="en-GB" sz="1800" dirty="0"/>
                        <a:t>Healthcare</a:t>
                      </a:r>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algn="ctr"/>
                      <a:endParaRPr lang="en-GB" sz="1800" dirty="0"/>
                    </a:p>
                  </a:txBody>
                  <a:tcPr anchor="ctr"/>
                </a:tc>
                <a:extLst>
                  <a:ext uri="{0D108BD9-81ED-4DB2-BD59-A6C34878D82A}">
                    <a16:rowId xmlns:a16="http://schemas.microsoft.com/office/drawing/2014/main" val="2444887549"/>
                  </a:ext>
                </a:extLst>
              </a:tr>
              <a:tr h="640080">
                <a:tc>
                  <a:txBody>
                    <a:bodyPr/>
                    <a:lstStyle/>
                    <a:p>
                      <a:endParaRPr lang="en-GB" sz="1800"/>
                    </a:p>
                  </a:txBody>
                  <a:tcPr/>
                </a:tc>
                <a:tc>
                  <a:txBody>
                    <a:bodyPr/>
                    <a:lstStyle/>
                    <a:p>
                      <a:pPr algn="l"/>
                      <a:r>
                        <a:rPr lang="en-GB" sz="1800" dirty="0"/>
                        <a:t>Manufacturing</a:t>
                      </a:r>
                    </a:p>
                  </a:txBody>
                  <a:tcPr anchor="ctr"/>
                </a:tc>
                <a:tc>
                  <a:txBody>
                    <a:bodyPr/>
                    <a:lstStyle/>
                    <a:p>
                      <a:pPr algn="ctr"/>
                      <a:endParaRPr lang="en-GB" sz="1800"/>
                    </a:p>
                  </a:txBody>
                  <a:tcPr anchor="ctr"/>
                </a:tc>
                <a:tc>
                  <a:txBody>
                    <a:bodyPr/>
                    <a:lstStyle/>
                    <a:p>
                      <a:pPr algn="ct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algn="ctr"/>
                      <a:endParaRPr lang="en-GB" sz="1800"/>
                    </a:p>
                  </a:txBody>
                  <a:tcPr anchor="ctr"/>
                </a:tc>
                <a:tc>
                  <a:txBody>
                    <a:bodyPr/>
                    <a:lstStyle/>
                    <a:p>
                      <a:pPr algn="ctr"/>
                      <a:endParaRPr lang="en-GB" sz="1800"/>
                    </a:p>
                  </a:txBody>
                  <a:tcPr anchor="ctr"/>
                </a:tc>
                <a:tc>
                  <a:txBody>
                    <a:bodyPr/>
                    <a:lstStyle/>
                    <a:p>
                      <a:pPr marL="285750" indent="-285750" algn="ctr">
                        <a:buFont typeface="Wingdings" panose="05000000000000000000" pitchFamily="2" charset="2"/>
                        <a:buChar char="ü"/>
                      </a:pPr>
                      <a:endParaRPr lang="en-GB" sz="1800"/>
                    </a:p>
                  </a:txBody>
                  <a:tcPr anchor="ctr"/>
                </a:tc>
                <a:extLst>
                  <a:ext uri="{0D108BD9-81ED-4DB2-BD59-A6C34878D82A}">
                    <a16:rowId xmlns:a16="http://schemas.microsoft.com/office/drawing/2014/main" val="2952056680"/>
                  </a:ext>
                </a:extLst>
              </a:tr>
              <a:tr h="640080">
                <a:tc>
                  <a:txBody>
                    <a:bodyPr/>
                    <a:lstStyle/>
                    <a:p>
                      <a:endParaRPr lang="en-GB" sz="1800" dirty="0"/>
                    </a:p>
                  </a:txBody>
                  <a:tcPr/>
                </a:tc>
                <a:tc>
                  <a:txBody>
                    <a:bodyPr/>
                    <a:lstStyle/>
                    <a:p>
                      <a:pPr algn="l"/>
                      <a:r>
                        <a:rPr lang="en-GB" sz="1800" dirty="0"/>
                        <a:t>Consumer</a:t>
                      </a:r>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algn="ctr"/>
                      <a:endParaRPr lang="en-GB" sz="1800" dirty="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algn="ctr"/>
                      <a:endParaRPr lang="en-GB" sz="1800"/>
                    </a:p>
                  </a:txBody>
                  <a:tcPr anchor="ctr"/>
                </a:tc>
                <a:tc>
                  <a:txBody>
                    <a:bodyPr/>
                    <a:lstStyle/>
                    <a:p>
                      <a:pPr algn="ctr"/>
                      <a:endParaRPr lang="en-GB" sz="1800"/>
                    </a:p>
                  </a:txBody>
                  <a:tcPr anchor="ctr"/>
                </a:tc>
                <a:tc>
                  <a:txBody>
                    <a:bodyPr/>
                    <a:lstStyle/>
                    <a:p>
                      <a:pPr algn="ctr"/>
                      <a:endParaRPr lang="en-GB" sz="1800" dirty="0"/>
                    </a:p>
                  </a:txBody>
                  <a:tcPr anchor="ctr"/>
                </a:tc>
                <a:extLst>
                  <a:ext uri="{0D108BD9-81ED-4DB2-BD59-A6C34878D82A}">
                    <a16:rowId xmlns:a16="http://schemas.microsoft.com/office/drawing/2014/main" val="1989534799"/>
                  </a:ext>
                </a:extLst>
              </a:tr>
              <a:tr h="640080">
                <a:tc>
                  <a:txBody>
                    <a:bodyPr/>
                    <a:lstStyle/>
                    <a:p>
                      <a:endParaRPr lang="en-GB" sz="1800" dirty="0"/>
                    </a:p>
                  </a:txBody>
                  <a:tcPr/>
                </a:tc>
                <a:tc>
                  <a:txBody>
                    <a:bodyPr/>
                    <a:lstStyle/>
                    <a:p>
                      <a:pPr algn="l"/>
                      <a:r>
                        <a:rPr lang="en-GB" sz="1800" dirty="0"/>
                        <a:t>Logistics</a:t>
                      </a:r>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algn="ctr"/>
                      <a:endParaRPr lang="en-GB" sz="1800" dirty="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algn="ctr"/>
                      <a:endParaRPr lang="en-GB" sz="1800"/>
                    </a:p>
                  </a:txBody>
                  <a:tcPr anchor="ctr"/>
                </a:tc>
                <a:tc>
                  <a:txBody>
                    <a:bodyPr/>
                    <a:lstStyle/>
                    <a:p>
                      <a:pPr algn="ctr"/>
                      <a:endParaRPr lang="en-GB" sz="1800"/>
                    </a:p>
                  </a:txBody>
                  <a:tcPr anchor="ctr"/>
                </a:tc>
                <a:tc>
                  <a:txBody>
                    <a:bodyPr/>
                    <a:lstStyle/>
                    <a:p>
                      <a:pPr algn="ctr"/>
                      <a:endParaRPr lang="en-GB" sz="1800" dirty="0"/>
                    </a:p>
                  </a:txBody>
                  <a:tcPr anchor="ctr"/>
                </a:tc>
                <a:extLst>
                  <a:ext uri="{0D108BD9-81ED-4DB2-BD59-A6C34878D82A}">
                    <a16:rowId xmlns:a16="http://schemas.microsoft.com/office/drawing/2014/main" val="1747484103"/>
                  </a:ext>
                </a:extLst>
              </a:tr>
              <a:tr h="640080">
                <a:tc>
                  <a:txBody>
                    <a:bodyPr/>
                    <a:lstStyle/>
                    <a:p>
                      <a:endParaRPr lang="en-GB" sz="1800" dirty="0"/>
                    </a:p>
                  </a:txBody>
                  <a:tcPr/>
                </a:tc>
                <a:tc>
                  <a:txBody>
                    <a:bodyPr/>
                    <a:lstStyle/>
                    <a:p>
                      <a:pPr algn="l"/>
                      <a:r>
                        <a:rPr lang="en-GB" sz="1800" dirty="0"/>
                        <a:t>Professional services</a:t>
                      </a:r>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algn="ctr"/>
                      <a:endParaRPr lang="en-GB" sz="1800" dirty="0"/>
                    </a:p>
                  </a:txBody>
                  <a:tcPr anchor="ctr"/>
                </a:tc>
                <a:tc>
                  <a:txBody>
                    <a:bodyPr/>
                    <a:lstStyle/>
                    <a:p>
                      <a:pPr marL="285750" indent="-285750" algn="ctr">
                        <a:buFont typeface="Wingdings" panose="05000000000000000000" pitchFamily="2" charset="2"/>
                        <a:buChar char="ü"/>
                      </a:pPr>
                      <a:endParaRPr lang="en-GB" sz="1800"/>
                    </a:p>
                  </a:txBody>
                  <a:tcPr anchor="ctr"/>
                </a:tc>
                <a:tc>
                  <a:txBody>
                    <a:bodyPr/>
                    <a:lstStyle/>
                    <a:p>
                      <a:pPr algn="ctr"/>
                      <a:endParaRPr lang="en-GB" sz="1800"/>
                    </a:p>
                  </a:txBody>
                  <a:tcPr anchor="ctr"/>
                </a:tc>
                <a:tc>
                  <a:txBody>
                    <a:bodyPr/>
                    <a:lstStyle/>
                    <a:p>
                      <a:pPr algn="ctr"/>
                      <a:endParaRPr lang="en-GB" sz="1800"/>
                    </a:p>
                  </a:txBody>
                  <a:tcPr anchor="ctr"/>
                </a:tc>
                <a:tc>
                  <a:txBody>
                    <a:bodyPr/>
                    <a:lstStyle/>
                    <a:p>
                      <a:pPr algn="ctr"/>
                      <a:endParaRPr lang="en-GB" sz="1800" dirty="0"/>
                    </a:p>
                  </a:txBody>
                  <a:tcPr anchor="ctr"/>
                </a:tc>
                <a:extLst>
                  <a:ext uri="{0D108BD9-81ED-4DB2-BD59-A6C34878D82A}">
                    <a16:rowId xmlns:a16="http://schemas.microsoft.com/office/drawing/2014/main" val="4232660954"/>
                  </a:ext>
                </a:extLst>
              </a:tr>
            </a:tbl>
          </a:graphicData>
        </a:graphic>
      </p:graphicFrame>
      <p:pic>
        <p:nvPicPr>
          <p:cNvPr id="5" name="Picture 4" descr="A picture containing icon&#10;&#10;Description automatically generated">
            <a:extLst>
              <a:ext uri="{FF2B5EF4-FFF2-40B4-BE49-F238E27FC236}">
                <a16:creationId xmlns:a16="http://schemas.microsoft.com/office/drawing/2014/main" id="{BE0CF0FD-2012-477C-A8E3-E944E53B8357}"/>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6377" y="1422035"/>
            <a:ext cx="648000" cy="648000"/>
          </a:xfrm>
          <a:prstGeom prst="rect">
            <a:avLst/>
          </a:prstGeom>
        </p:spPr>
      </p:pic>
      <p:pic>
        <p:nvPicPr>
          <p:cNvPr id="7" name="Picture 6" descr="Icon&#10;&#10;Description automatically generated">
            <a:extLst>
              <a:ext uri="{FF2B5EF4-FFF2-40B4-BE49-F238E27FC236}">
                <a16:creationId xmlns:a16="http://schemas.microsoft.com/office/drawing/2014/main" id="{AB80A973-EB10-43DB-A3B3-60C81E70F09F}"/>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177" y="2731367"/>
            <a:ext cx="648000" cy="648000"/>
          </a:xfrm>
          <a:prstGeom prst="rect">
            <a:avLst/>
          </a:prstGeom>
        </p:spPr>
      </p:pic>
      <p:pic>
        <p:nvPicPr>
          <p:cNvPr id="8" name="Picture 7" descr="A picture containing text, sign, outdoor&#10;&#10;Description automatically generated">
            <a:extLst>
              <a:ext uri="{FF2B5EF4-FFF2-40B4-BE49-F238E27FC236}">
                <a16:creationId xmlns:a16="http://schemas.microsoft.com/office/drawing/2014/main" id="{187ED8E7-4250-424D-B439-7C9F4D30810C}"/>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177" y="4020377"/>
            <a:ext cx="648000" cy="648000"/>
          </a:xfrm>
          <a:prstGeom prst="rect">
            <a:avLst/>
          </a:prstGeom>
        </p:spPr>
      </p:pic>
      <p:pic>
        <p:nvPicPr>
          <p:cNvPr id="9" name="Picture 8" descr="A picture containing text, sign, outdoor&#10;&#10;Description automatically generated">
            <a:extLst>
              <a:ext uri="{FF2B5EF4-FFF2-40B4-BE49-F238E27FC236}">
                <a16:creationId xmlns:a16="http://schemas.microsoft.com/office/drawing/2014/main" id="{33C8495D-9F6C-4963-8A16-537A0E479562}"/>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177" y="3372377"/>
            <a:ext cx="648000" cy="648000"/>
          </a:xfrm>
          <a:prstGeom prst="rect">
            <a:avLst/>
          </a:prstGeom>
        </p:spPr>
      </p:pic>
      <p:pic>
        <p:nvPicPr>
          <p:cNvPr id="10" name="Picture 9" descr="Icon&#10;&#10;Description automatically generated">
            <a:extLst>
              <a:ext uri="{FF2B5EF4-FFF2-40B4-BE49-F238E27FC236}">
                <a16:creationId xmlns:a16="http://schemas.microsoft.com/office/drawing/2014/main" id="{C5AF8CF8-DA27-4A2E-B7B0-66BDFC349EFC}"/>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177" y="4661387"/>
            <a:ext cx="648000" cy="648000"/>
          </a:xfrm>
          <a:prstGeom prst="rect">
            <a:avLst/>
          </a:prstGeom>
        </p:spPr>
      </p:pic>
      <p:sp>
        <p:nvSpPr>
          <p:cNvPr id="11" name="Rectangle 10">
            <a:extLst>
              <a:ext uri="{FF2B5EF4-FFF2-40B4-BE49-F238E27FC236}">
                <a16:creationId xmlns:a16="http://schemas.microsoft.com/office/drawing/2014/main" id="{1C451B63-364D-4A9C-8BC0-FF8582F2C266}"/>
              </a:ext>
            </a:extLst>
          </p:cNvPr>
          <p:cNvSpPr/>
          <p:nvPr/>
        </p:nvSpPr>
        <p:spPr>
          <a:xfrm>
            <a:off x="361796" y="6582523"/>
            <a:ext cx="11468407" cy="307777"/>
          </a:xfrm>
          <a:prstGeom prst="rect">
            <a:avLst/>
          </a:prstGeom>
        </p:spPr>
        <p:txBody>
          <a:bodyPr wrap="square" lIns="91440" tIns="45720" rIns="91440" bIns="45720" anchor="t">
            <a:spAutoFit/>
          </a:bodyPr>
          <a:lstStyle/>
          <a:p>
            <a:r>
              <a:rPr lang="en-GB" sz="1400" dirty="0">
                <a:solidFill>
                  <a:schemeClr val="bg1"/>
                </a:solidFill>
              </a:rPr>
              <a:t>*  We're collaborating with clients across the Harvey Nash Group (see: group brand logos)</a:t>
            </a:r>
            <a:endParaRPr lang="en-GB" sz="1400" dirty="0">
              <a:solidFill>
                <a:schemeClr val="bg1"/>
              </a:solidFill>
              <a:cs typeface="Arial"/>
            </a:endParaRPr>
          </a:p>
        </p:txBody>
      </p:sp>
      <p:pic>
        <p:nvPicPr>
          <p:cNvPr id="13" name="Picture 12" descr="Logo&#10;&#10;Description automatically generated">
            <a:extLst>
              <a:ext uri="{FF2B5EF4-FFF2-40B4-BE49-F238E27FC236}">
                <a16:creationId xmlns:a16="http://schemas.microsoft.com/office/drawing/2014/main" id="{372D36D6-F47F-4E50-81C1-A09F8B9D47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6913" y="2753397"/>
            <a:ext cx="468000" cy="197964"/>
          </a:xfrm>
          <a:prstGeom prst="rect">
            <a:avLst/>
          </a:prstGeom>
        </p:spPr>
      </p:pic>
      <p:pic>
        <p:nvPicPr>
          <p:cNvPr id="14" name="Picture 13" descr="Logo&#10;&#10;Description automatically generated">
            <a:extLst>
              <a:ext uri="{FF2B5EF4-FFF2-40B4-BE49-F238E27FC236}">
                <a16:creationId xmlns:a16="http://schemas.microsoft.com/office/drawing/2014/main" id="{B901F905-2CBD-413E-B478-8CB5DCF6BC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6913" y="3393840"/>
            <a:ext cx="468000" cy="197964"/>
          </a:xfrm>
          <a:prstGeom prst="rect">
            <a:avLst/>
          </a:prstGeom>
        </p:spPr>
      </p:pic>
      <p:pic>
        <p:nvPicPr>
          <p:cNvPr id="15" name="Picture 14">
            <a:extLst>
              <a:ext uri="{FF2B5EF4-FFF2-40B4-BE49-F238E27FC236}">
                <a16:creationId xmlns:a16="http://schemas.microsoft.com/office/drawing/2014/main" id="{F0AAC549-EAB3-4F85-85E7-59B39EE244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8729" y="4668377"/>
            <a:ext cx="252000" cy="252000"/>
          </a:xfrm>
          <a:prstGeom prst="rect">
            <a:avLst/>
          </a:prstGeom>
        </p:spPr>
      </p:pic>
      <p:pic>
        <p:nvPicPr>
          <p:cNvPr id="16" name="Picture 15">
            <a:extLst>
              <a:ext uri="{FF2B5EF4-FFF2-40B4-BE49-F238E27FC236}">
                <a16:creationId xmlns:a16="http://schemas.microsoft.com/office/drawing/2014/main" id="{E91D30CA-EA64-4A67-850F-BC2A2CB13A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4755" y="1452294"/>
            <a:ext cx="252000" cy="252000"/>
          </a:xfrm>
          <a:prstGeom prst="rect">
            <a:avLst/>
          </a:prstGeom>
        </p:spPr>
      </p:pic>
      <p:pic>
        <p:nvPicPr>
          <p:cNvPr id="17" name="Picture 16">
            <a:extLst>
              <a:ext uri="{FF2B5EF4-FFF2-40B4-BE49-F238E27FC236}">
                <a16:creationId xmlns:a16="http://schemas.microsoft.com/office/drawing/2014/main" id="{3D562AF5-F7B7-41CB-9EB8-2CB96A33C6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8729" y="2092586"/>
            <a:ext cx="252000" cy="252000"/>
          </a:xfrm>
          <a:prstGeom prst="rect">
            <a:avLst/>
          </a:prstGeom>
        </p:spPr>
      </p:pic>
      <p:pic>
        <p:nvPicPr>
          <p:cNvPr id="3" name="Graphic 11" descr="Badge Tick1 with solid fill">
            <a:extLst>
              <a:ext uri="{FF2B5EF4-FFF2-40B4-BE49-F238E27FC236}">
                <a16:creationId xmlns:a16="http://schemas.microsoft.com/office/drawing/2014/main" id="{8401E6A4-A592-439A-BEDF-EFEC79DA090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80278" y="1592180"/>
            <a:ext cx="309282" cy="298077"/>
          </a:xfrm>
          <a:prstGeom prst="rect">
            <a:avLst/>
          </a:prstGeom>
        </p:spPr>
      </p:pic>
      <p:pic>
        <p:nvPicPr>
          <p:cNvPr id="18" name="Graphic 11" descr="Badge Tick1 with solid fill">
            <a:extLst>
              <a:ext uri="{FF2B5EF4-FFF2-40B4-BE49-F238E27FC236}">
                <a16:creationId xmlns:a16="http://schemas.microsoft.com/office/drawing/2014/main" id="{0EB3FB79-6F87-467A-BB7F-21A0F5608EB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4630" y="1592180"/>
            <a:ext cx="309282" cy="298077"/>
          </a:xfrm>
          <a:prstGeom prst="rect">
            <a:avLst/>
          </a:prstGeom>
        </p:spPr>
      </p:pic>
      <p:pic>
        <p:nvPicPr>
          <p:cNvPr id="20" name="Graphic 11" descr="Badge Tick1 with solid fill">
            <a:extLst>
              <a:ext uri="{FF2B5EF4-FFF2-40B4-BE49-F238E27FC236}">
                <a16:creationId xmlns:a16="http://schemas.microsoft.com/office/drawing/2014/main" id="{50238678-3E45-47B2-A9A5-90BBA2440A1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1629" y="1592180"/>
            <a:ext cx="309282" cy="298077"/>
          </a:xfrm>
          <a:prstGeom prst="rect">
            <a:avLst/>
          </a:prstGeom>
        </p:spPr>
      </p:pic>
      <p:pic>
        <p:nvPicPr>
          <p:cNvPr id="21" name="Graphic 11" descr="Badge Tick1 with solid fill">
            <a:extLst>
              <a:ext uri="{FF2B5EF4-FFF2-40B4-BE49-F238E27FC236}">
                <a16:creationId xmlns:a16="http://schemas.microsoft.com/office/drawing/2014/main" id="{B68AEDCE-58F1-4354-AF06-759F6F2394D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2717" y="1592180"/>
            <a:ext cx="309282" cy="298077"/>
          </a:xfrm>
          <a:prstGeom prst="rect">
            <a:avLst/>
          </a:prstGeom>
        </p:spPr>
      </p:pic>
      <p:pic>
        <p:nvPicPr>
          <p:cNvPr id="22" name="Graphic 11" descr="Badge Tick1 with solid fill">
            <a:extLst>
              <a:ext uri="{FF2B5EF4-FFF2-40B4-BE49-F238E27FC236}">
                <a16:creationId xmlns:a16="http://schemas.microsoft.com/office/drawing/2014/main" id="{1AC6251D-D67E-492B-98AC-5FCF81751E7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15011" y="1592180"/>
            <a:ext cx="309282" cy="298077"/>
          </a:xfrm>
          <a:prstGeom prst="rect">
            <a:avLst/>
          </a:prstGeom>
        </p:spPr>
      </p:pic>
      <p:pic>
        <p:nvPicPr>
          <p:cNvPr id="23" name="Graphic 11" descr="Badge Tick1 with solid fill">
            <a:extLst>
              <a:ext uri="{FF2B5EF4-FFF2-40B4-BE49-F238E27FC236}">
                <a16:creationId xmlns:a16="http://schemas.microsoft.com/office/drawing/2014/main" id="{A5DA8B49-705F-48A7-9311-25C96F760E4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80277" y="2253327"/>
            <a:ext cx="309282" cy="298077"/>
          </a:xfrm>
          <a:prstGeom prst="rect">
            <a:avLst/>
          </a:prstGeom>
        </p:spPr>
      </p:pic>
      <p:pic>
        <p:nvPicPr>
          <p:cNvPr id="28" name="Graphic 11" descr="Badge Tick1 with solid fill">
            <a:extLst>
              <a:ext uri="{FF2B5EF4-FFF2-40B4-BE49-F238E27FC236}">
                <a16:creationId xmlns:a16="http://schemas.microsoft.com/office/drawing/2014/main" id="{A9A306F5-F425-40E5-B52C-B9C021833CC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15011" y="2253327"/>
            <a:ext cx="309282" cy="298077"/>
          </a:xfrm>
          <a:prstGeom prst="rect">
            <a:avLst/>
          </a:prstGeom>
        </p:spPr>
      </p:pic>
      <p:pic>
        <p:nvPicPr>
          <p:cNvPr id="29" name="Graphic 11" descr="Badge Tick1 with solid fill">
            <a:extLst>
              <a:ext uri="{FF2B5EF4-FFF2-40B4-BE49-F238E27FC236}">
                <a16:creationId xmlns:a16="http://schemas.microsoft.com/office/drawing/2014/main" id="{5272EE09-8690-4F1E-834D-3400EAAC46A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80277" y="2892062"/>
            <a:ext cx="309282" cy="298077"/>
          </a:xfrm>
          <a:prstGeom prst="rect">
            <a:avLst/>
          </a:prstGeom>
        </p:spPr>
      </p:pic>
      <p:pic>
        <p:nvPicPr>
          <p:cNvPr id="30" name="Graphic 11" descr="Badge Tick1 with solid fill">
            <a:extLst>
              <a:ext uri="{FF2B5EF4-FFF2-40B4-BE49-F238E27FC236}">
                <a16:creationId xmlns:a16="http://schemas.microsoft.com/office/drawing/2014/main" id="{0783F656-DB69-4125-84A8-4028C65FEC7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4630" y="2892062"/>
            <a:ext cx="309282" cy="298077"/>
          </a:xfrm>
          <a:prstGeom prst="rect">
            <a:avLst/>
          </a:prstGeom>
        </p:spPr>
      </p:pic>
      <p:pic>
        <p:nvPicPr>
          <p:cNvPr id="32" name="Graphic 11" descr="Badge Tick1 with solid fill">
            <a:extLst>
              <a:ext uri="{FF2B5EF4-FFF2-40B4-BE49-F238E27FC236}">
                <a16:creationId xmlns:a16="http://schemas.microsoft.com/office/drawing/2014/main" id="{C08BD838-7E9D-4E97-B490-F06FE27ECE6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1629" y="2892062"/>
            <a:ext cx="309282" cy="298077"/>
          </a:xfrm>
          <a:prstGeom prst="rect">
            <a:avLst/>
          </a:prstGeom>
        </p:spPr>
      </p:pic>
      <p:pic>
        <p:nvPicPr>
          <p:cNvPr id="33" name="Graphic 11" descr="Badge Tick1 with solid fill">
            <a:extLst>
              <a:ext uri="{FF2B5EF4-FFF2-40B4-BE49-F238E27FC236}">
                <a16:creationId xmlns:a16="http://schemas.microsoft.com/office/drawing/2014/main" id="{71CA2DBD-3EF5-443B-B02C-5A4C6DD6522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92717" y="2892062"/>
            <a:ext cx="309282" cy="298077"/>
          </a:xfrm>
          <a:prstGeom prst="rect">
            <a:avLst/>
          </a:prstGeom>
        </p:spPr>
      </p:pic>
      <p:pic>
        <p:nvPicPr>
          <p:cNvPr id="35" name="Graphic 11" descr="Badge Tick1 with solid fill">
            <a:extLst>
              <a:ext uri="{FF2B5EF4-FFF2-40B4-BE49-F238E27FC236}">
                <a16:creationId xmlns:a16="http://schemas.microsoft.com/office/drawing/2014/main" id="{0AA74B78-397A-4F33-A409-0B94DDEC675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80277" y="3542003"/>
            <a:ext cx="309282" cy="298077"/>
          </a:xfrm>
          <a:prstGeom prst="rect">
            <a:avLst/>
          </a:prstGeom>
        </p:spPr>
      </p:pic>
      <p:pic>
        <p:nvPicPr>
          <p:cNvPr id="36" name="Graphic 11" descr="Badge Tick1 with solid fill">
            <a:extLst>
              <a:ext uri="{FF2B5EF4-FFF2-40B4-BE49-F238E27FC236}">
                <a16:creationId xmlns:a16="http://schemas.microsoft.com/office/drawing/2014/main" id="{51CE44AE-A6D1-4978-AEB1-DF2B20B411E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4630" y="3542003"/>
            <a:ext cx="309282" cy="298077"/>
          </a:xfrm>
          <a:prstGeom prst="rect">
            <a:avLst/>
          </a:prstGeom>
        </p:spPr>
      </p:pic>
      <p:pic>
        <p:nvPicPr>
          <p:cNvPr id="43" name="Graphic 11" descr="Badge Tick1 with solid fill">
            <a:extLst>
              <a:ext uri="{FF2B5EF4-FFF2-40B4-BE49-F238E27FC236}">
                <a16:creationId xmlns:a16="http://schemas.microsoft.com/office/drawing/2014/main" id="{C322E4BE-26D4-4FCC-8662-FA62C43F933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92952" y="4180738"/>
            <a:ext cx="309282" cy="298077"/>
          </a:xfrm>
          <a:prstGeom prst="rect">
            <a:avLst/>
          </a:prstGeom>
        </p:spPr>
      </p:pic>
      <p:pic>
        <p:nvPicPr>
          <p:cNvPr id="45" name="Graphic 11" descr="Badge Tick1 with solid fill">
            <a:extLst>
              <a:ext uri="{FF2B5EF4-FFF2-40B4-BE49-F238E27FC236}">
                <a16:creationId xmlns:a16="http://schemas.microsoft.com/office/drawing/2014/main" id="{384A2011-89C0-48C1-B994-5BC445E2AE6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5128" y="4180738"/>
            <a:ext cx="309282" cy="298077"/>
          </a:xfrm>
          <a:prstGeom prst="rect">
            <a:avLst/>
          </a:prstGeom>
        </p:spPr>
      </p:pic>
      <p:pic>
        <p:nvPicPr>
          <p:cNvPr id="46" name="Graphic 11" descr="Badge Tick1 with solid fill">
            <a:extLst>
              <a:ext uri="{FF2B5EF4-FFF2-40B4-BE49-F238E27FC236}">
                <a16:creationId xmlns:a16="http://schemas.microsoft.com/office/drawing/2014/main" id="{23484706-35BA-4C24-A6E6-EF1242FC1CF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37422" y="4180738"/>
            <a:ext cx="309282" cy="298077"/>
          </a:xfrm>
          <a:prstGeom prst="rect">
            <a:avLst/>
          </a:prstGeom>
        </p:spPr>
      </p:pic>
      <p:pic>
        <p:nvPicPr>
          <p:cNvPr id="47" name="Graphic 11" descr="Badge Tick1 with solid fill">
            <a:extLst>
              <a:ext uri="{FF2B5EF4-FFF2-40B4-BE49-F238E27FC236}">
                <a16:creationId xmlns:a16="http://schemas.microsoft.com/office/drawing/2014/main" id="{966C6D5B-0633-4620-9F62-7516CB3ACE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2688" y="4797061"/>
            <a:ext cx="309282" cy="298077"/>
          </a:xfrm>
          <a:prstGeom prst="rect">
            <a:avLst/>
          </a:prstGeom>
        </p:spPr>
      </p:pic>
      <p:pic>
        <p:nvPicPr>
          <p:cNvPr id="48" name="Graphic 11" descr="Badge Tick1 with solid fill">
            <a:extLst>
              <a:ext uri="{FF2B5EF4-FFF2-40B4-BE49-F238E27FC236}">
                <a16:creationId xmlns:a16="http://schemas.microsoft.com/office/drawing/2014/main" id="{9277D80C-C7C1-4E45-9187-8331EE790AF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37041" y="4797061"/>
            <a:ext cx="309282" cy="298077"/>
          </a:xfrm>
          <a:prstGeom prst="rect">
            <a:avLst/>
          </a:prstGeom>
        </p:spPr>
      </p:pic>
      <p:pic>
        <p:nvPicPr>
          <p:cNvPr id="49" name="Graphic 11" descr="Badge Tick1 with solid fill">
            <a:extLst>
              <a:ext uri="{FF2B5EF4-FFF2-40B4-BE49-F238E27FC236}">
                <a16:creationId xmlns:a16="http://schemas.microsoft.com/office/drawing/2014/main" id="{3A6ECFA1-BBBA-4542-963B-8022F01F7D2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92951" y="4797061"/>
            <a:ext cx="309282" cy="298077"/>
          </a:xfrm>
          <a:prstGeom prst="rect">
            <a:avLst/>
          </a:prstGeom>
        </p:spPr>
      </p:pic>
      <p:pic>
        <p:nvPicPr>
          <p:cNvPr id="50" name="Graphic 11" descr="Badge Tick1 with solid fill">
            <a:extLst>
              <a:ext uri="{FF2B5EF4-FFF2-40B4-BE49-F238E27FC236}">
                <a16:creationId xmlns:a16="http://schemas.microsoft.com/office/drawing/2014/main" id="{1616674D-E3E7-4BA6-8A1D-D9B6043D732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04039" y="4797061"/>
            <a:ext cx="309282" cy="298077"/>
          </a:xfrm>
          <a:prstGeom prst="rect">
            <a:avLst/>
          </a:prstGeom>
        </p:spPr>
      </p:pic>
      <p:pic>
        <p:nvPicPr>
          <p:cNvPr id="38" name="Picture 37" descr="A picture containing icon&#10;&#10;Description automatically generated">
            <a:extLst>
              <a:ext uri="{FF2B5EF4-FFF2-40B4-BE49-F238E27FC236}">
                <a16:creationId xmlns:a16="http://schemas.microsoft.com/office/drawing/2014/main" id="{6F5ECB2C-B629-42F4-9140-CC42D4000295}"/>
              </a:ext>
            </a:extLst>
          </p:cNvPr>
          <p:cNvPicPr>
            <a:picLocks noChangeAspect="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177" y="5283008"/>
            <a:ext cx="648000" cy="648000"/>
          </a:xfrm>
          <a:prstGeom prst="rect">
            <a:avLst/>
          </a:prstGeom>
        </p:spPr>
      </p:pic>
      <p:pic>
        <p:nvPicPr>
          <p:cNvPr id="39" name="Graphic 11" descr="Badge Tick1 with solid fill">
            <a:extLst>
              <a:ext uri="{FF2B5EF4-FFF2-40B4-BE49-F238E27FC236}">
                <a16:creationId xmlns:a16="http://schemas.microsoft.com/office/drawing/2014/main" id="{9AAA95C9-9B95-4F14-B973-10E674CE45A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80277" y="5457005"/>
            <a:ext cx="309282" cy="298077"/>
          </a:xfrm>
          <a:prstGeom prst="rect">
            <a:avLst/>
          </a:prstGeom>
        </p:spPr>
      </p:pic>
      <p:pic>
        <p:nvPicPr>
          <p:cNvPr id="40" name="Picture 39">
            <a:extLst>
              <a:ext uri="{FF2B5EF4-FFF2-40B4-BE49-F238E27FC236}">
                <a16:creationId xmlns:a16="http://schemas.microsoft.com/office/drawing/2014/main" id="{4326F0EE-796B-4752-A6BC-E2FA409E273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8729" y="5309387"/>
            <a:ext cx="252000" cy="252000"/>
          </a:xfrm>
          <a:prstGeom prst="rect">
            <a:avLst/>
          </a:prstGeom>
        </p:spPr>
      </p:pic>
      <p:pic>
        <p:nvPicPr>
          <p:cNvPr id="44" name="Graphic 11" descr="Badge Tick1 with solid fill">
            <a:extLst>
              <a:ext uri="{FF2B5EF4-FFF2-40B4-BE49-F238E27FC236}">
                <a16:creationId xmlns:a16="http://schemas.microsoft.com/office/drawing/2014/main" id="{3B9F101B-FC22-4B7C-AA01-C42944EB3E1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5330" y="2218586"/>
            <a:ext cx="309282" cy="298077"/>
          </a:xfrm>
          <a:prstGeom prst="rect">
            <a:avLst/>
          </a:prstGeom>
        </p:spPr>
      </p:pic>
      <p:pic>
        <p:nvPicPr>
          <p:cNvPr id="52" name="Picture 51" descr="Icon&#10;&#10;Description automatically generated">
            <a:extLst>
              <a:ext uri="{FF2B5EF4-FFF2-40B4-BE49-F238E27FC236}">
                <a16:creationId xmlns:a16="http://schemas.microsoft.com/office/drawing/2014/main" id="{C33896C2-BD3C-423A-9ADD-726A0D5A4CC3}"/>
              </a:ext>
            </a:extLst>
          </p:cNvPr>
          <p:cNvPicPr>
            <a:picLocks noChangeAspect="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177" y="2070837"/>
            <a:ext cx="648000" cy="648000"/>
          </a:xfrm>
          <a:prstGeom prst="rect">
            <a:avLst/>
          </a:prstGeom>
        </p:spPr>
      </p:pic>
      <p:pic>
        <p:nvPicPr>
          <p:cNvPr id="53" name="Picture 52" descr="Icon&#10;&#10;Description automatically generated">
            <a:extLst>
              <a:ext uri="{FF2B5EF4-FFF2-40B4-BE49-F238E27FC236}">
                <a16:creationId xmlns:a16="http://schemas.microsoft.com/office/drawing/2014/main" id="{D7113250-FE1B-4A38-AFD7-AEABB38D3D82}"/>
              </a:ext>
            </a:extLst>
          </p:cNvPr>
          <p:cNvPicPr>
            <a:picLocks noChangeAspect="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177" y="5918829"/>
            <a:ext cx="648000" cy="648000"/>
          </a:xfrm>
          <a:prstGeom prst="rect">
            <a:avLst/>
          </a:prstGeom>
        </p:spPr>
      </p:pic>
      <p:pic>
        <p:nvPicPr>
          <p:cNvPr id="54" name="Picture 53">
            <a:extLst>
              <a:ext uri="{FF2B5EF4-FFF2-40B4-BE49-F238E27FC236}">
                <a16:creationId xmlns:a16="http://schemas.microsoft.com/office/drawing/2014/main" id="{D81D5DDC-7090-4A7E-B341-C47142925B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8729" y="5955763"/>
            <a:ext cx="252000" cy="252000"/>
          </a:xfrm>
          <a:prstGeom prst="rect">
            <a:avLst/>
          </a:prstGeom>
        </p:spPr>
      </p:pic>
      <p:pic>
        <p:nvPicPr>
          <p:cNvPr id="55" name="Graphic 11" descr="Badge Tick1 with solid fill">
            <a:extLst>
              <a:ext uri="{FF2B5EF4-FFF2-40B4-BE49-F238E27FC236}">
                <a16:creationId xmlns:a16="http://schemas.microsoft.com/office/drawing/2014/main" id="{D5BB26D7-8C6B-4D95-955E-F994DE0C540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2688" y="6051050"/>
            <a:ext cx="309282" cy="298077"/>
          </a:xfrm>
          <a:prstGeom prst="rect">
            <a:avLst/>
          </a:prstGeom>
        </p:spPr>
      </p:pic>
      <p:pic>
        <p:nvPicPr>
          <p:cNvPr id="51" name="Graphic 11" descr="Badge Tick1 with solid fill">
            <a:extLst>
              <a:ext uri="{FF2B5EF4-FFF2-40B4-BE49-F238E27FC236}">
                <a16:creationId xmlns:a16="http://schemas.microsoft.com/office/drawing/2014/main" id="{AB118D88-A0EA-43F6-9FBE-D0AE761CA78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3663" y="1578294"/>
            <a:ext cx="309282" cy="298077"/>
          </a:xfrm>
          <a:prstGeom prst="rect">
            <a:avLst/>
          </a:prstGeom>
        </p:spPr>
      </p:pic>
    </p:spTree>
    <p:extLst>
      <p:ext uri="{BB962C8B-B14F-4D97-AF65-F5344CB8AC3E}">
        <p14:creationId xmlns:p14="http://schemas.microsoft.com/office/powerpoint/2010/main" val="2495653557"/>
      </p:ext>
    </p:extLst>
  </p:cSld>
  <p:clrMapOvr>
    <a:masterClrMapping/>
  </p:clrMapOvr>
</p:sld>
</file>

<file path=ppt/theme/theme1.xml><?xml version="1.0" encoding="utf-8"?>
<a:theme xmlns:a="http://schemas.openxmlformats.org/drawingml/2006/main" name="NashTech-presentation">
  <a:themeElements>
    <a:clrScheme name="NT theme">
      <a:dk1>
        <a:srgbClr val="323232"/>
      </a:dk1>
      <a:lt1>
        <a:srgbClr val="FFFFFF"/>
      </a:lt1>
      <a:dk2>
        <a:srgbClr val="323232"/>
      </a:dk2>
      <a:lt2>
        <a:srgbClr val="FFFFFF"/>
      </a:lt2>
      <a:accent1>
        <a:srgbClr val="C9CCD4"/>
      </a:accent1>
      <a:accent2>
        <a:srgbClr val="0094D5"/>
      </a:accent2>
      <a:accent3>
        <a:srgbClr val="691F79"/>
      </a:accent3>
      <a:accent4>
        <a:srgbClr val="D6001C"/>
      </a:accent4>
      <a:accent5>
        <a:srgbClr val="F3AD33"/>
      </a:accent5>
      <a:accent6>
        <a:srgbClr val="D5419E"/>
      </a:accent6>
      <a:hlink>
        <a:srgbClr val="0094D5"/>
      </a:hlink>
      <a:folHlink>
        <a:srgbClr val="691F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id="{F442E3D8-13E7-4982-9EA3-2D803290B644}" vid="{53B4B98C-6035-4DDB-8511-E9659DF5F9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40670e8-552e-4ed4-90a8-2e1fc7c78fb9">
      <UserInfo>
        <DisplayName>Thao Vo Thi Thanh</DisplayName>
        <AccountId>8618</AccountId>
        <AccountType/>
      </UserInfo>
      <UserInfo>
        <DisplayName>Trang Minh Nguyen</DisplayName>
        <AccountId>569</AccountId>
        <AccountType/>
      </UserInfo>
      <UserInfo>
        <DisplayName>Chau Nguyen Quynh Bao</DisplayName>
        <AccountId>5373</AccountId>
        <AccountType/>
      </UserInfo>
      <UserInfo>
        <DisplayName>Lan Nguyen Thi Xuan</DisplayName>
        <AccountId>8980</AccountId>
        <AccountType/>
      </UserInfo>
      <UserInfo>
        <DisplayName>Ashlie Went</DisplayName>
        <AccountId>8327</AccountId>
        <AccountType/>
      </UserInfo>
      <UserInfo>
        <DisplayName>Duy Vo Truong</DisplayName>
        <AccountId>8986</AccountId>
        <AccountType/>
      </UserInfo>
      <UserInfo>
        <DisplayName>Mustafa Muhsin</DisplayName>
        <AccountId>2014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53773178083A41A0BFD46EA0E271D1" ma:contentTypeVersion="10" ma:contentTypeDescription="Create a new document." ma:contentTypeScope="" ma:versionID="a675e09e82cd0f948eff9e07acf65cb9">
  <xsd:schema xmlns:xsd="http://www.w3.org/2001/XMLSchema" xmlns:xs="http://www.w3.org/2001/XMLSchema" xmlns:p="http://schemas.microsoft.com/office/2006/metadata/properties" xmlns:ns2="db8a26bb-9825-4cb0-8fc1-d2e0b0265800" xmlns:ns3="140670e8-552e-4ed4-90a8-2e1fc7c78fb9" targetNamespace="http://schemas.microsoft.com/office/2006/metadata/properties" ma:root="true" ma:fieldsID="395a5b7fa373c55bac9a697b053dc8ec" ns2:_="" ns3:_="">
    <xsd:import namespace="db8a26bb-9825-4cb0-8fc1-d2e0b0265800"/>
    <xsd:import namespace="140670e8-552e-4ed4-90a8-2e1fc7c78f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8a26bb-9825-4cb0-8fc1-d2e0b02658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40670e8-552e-4ed4-90a8-2e1fc7c78f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6C3307-F054-4959-9144-4D96D0E24931}">
  <ds:schemaRefs>
    <ds:schemaRef ds:uri="http://purl.org/dc/elements/1.1/"/>
    <ds:schemaRef ds:uri="http://schemas.microsoft.com/office/2006/metadata/properties"/>
    <ds:schemaRef ds:uri="140670e8-552e-4ed4-90a8-2e1fc7c78fb9"/>
    <ds:schemaRef ds:uri="http://purl.org/dc/terms/"/>
    <ds:schemaRef ds:uri="http://schemas.openxmlformats.org/package/2006/metadata/core-properties"/>
    <ds:schemaRef ds:uri="db8a26bb-9825-4cb0-8fc1-d2e0b0265800"/>
    <ds:schemaRef ds:uri="http://purl.org/dc/dcmitype/"/>
    <ds:schemaRef ds:uri="http://schemas.microsoft.com/office/infopath/2007/PartnerControl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3.xml><?xml version="1.0" encoding="utf-8"?>
<ds:datastoreItem xmlns:ds="http://schemas.openxmlformats.org/officeDocument/2006/customXml" ds:itemID="{B6CE50A9-9832-41A8-B718-EE4D497E63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8a26bb-9825-4cb0-8fc1-d2e0b0265800"/>
    <ds:schemaRef ds:uri="140670e8-552e-4ed4-90a8-2e1fc7c78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 template</Template>
  <TotalTime>0</TotalTime>
  <Words>3435</Words>
  <Application>Microsoft Office PowerPoint</Application>
  <PresentationFormat>Widescreen</PresentationFormat>
  <Paragraphs>237</Paragraphs>
  <Slides>22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FontAwesome</vt:lpstr>
      <vt:lpstr>LucidaGrande</vt:lpstr>
      <vt:lpstr>Mulish</vt:lpstr>
      <vt:lpstr>'Roboto-Regular'</vt:lpstr>
      <vt:lpstr>Arial</vt:lpstr>
      <vt:lpstr>Calibri</vt:lpstr>
      <vt:lpstr>Times</vt:lpstr>
      <vt:lpstr>Wingdings</vt:lpstr>
      <vt:lpstr>NashTech-presentation</vt:lpstr>
      <vt:lpstr>This is  NashTech</vt:lpstr>
      <vt:lpstr>Part of Harvey Nash Group</vt:lpstr>
      <vt:lpstr>Our DNA</vt:lpstr>
      <vt:lpstr>Why NashTech</vt:lpstr>
      <vt:lpstr>Where we operate</vt:lpstr>
      <vt:lpstr>PowerPoint Presentation</vt:lpstr>
      <vt:lpstr>What we do</vt:lpstr>
      <vt:lpstr>What are we known for</vt:lpstr>
      <vt:lpstr>Making it happen - sector focus x geography</vt:lpstr>
      <vt:lpstr>Sector footprint – some of our clients</vt:lpstr>
      <vt:lpstr>Research and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(style 1)</dc:title>
  <dc:creator>Victoria Cowell</dc:creator>
  <cp:lastModifiedBy>Victoria Cowell</cp:lastModifiedBy>
  <cp:revision>39</cp:revision>
  <dcterms:created xsi:type="dcterms:W3CDTF">2021-06-25T07:50:41Z</dcterms:created>
  <dcterms:modified xsi:type="dcterms:W3CDTF">2021-10-04T14:29:13Z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0x010100C753773178083A41A0BFD46EA0E271D1</vt:lpwstr>
  </property>
  <property fmtid="{D5CDD505-2E9C-101B-9397-08002B2CF9AE}" pid="3" name="Order">
    <vt:r8>2154200</vt:r8>
  </property>
  <property fmtid="{D5CDD505-2E9C-101B-9397-08002B2CF9AE}" pid="4" name="ComplianceAssetId">
    <vt:lpwstr/>
  </property>
</Properties>
</file>